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5" r:id="rId2"/>
    <p:sldMasterId id="2147483776" r:id="rId3"/>
    <p:sldMasterId id="2147483792" r:id="rId4"/>
  </p:sldMasterIdLst>
  <p:notesMasterIdLst>
    <p:notesMasterId r:id="rId11"/>
  </p:notesMasterIdLst>
  <p:sldIdLst>
    <p:sldId id="2147477909" r:id="rId5"/>
    <p:sldId id="2147480688" r:id="rId6"/>
    <p:sldId id="2147480689" r:id="rId7"/>
    <p:sldId id="2147480690" r:id="rId8"/>
    <p:sldId id="2147480387" r:id="rId9"/>
    <p:sldId id="214747908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4A90C0-DFF3-4051-B4D3-97C9DC94DB14}" v="12" dt="2023-09-14T04:14:36.4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3" d="100"/>
          <a:sy n="103" d="100"/>
        </p:scale>
        <p:origin x="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eswaran Arunachalam" userId="d53ab0de-9a48-4f06-b8d0-1ad1dd0acd5b" providerId="ADAL" clId="{474A90C0-DFF3-4051-B4D3-97C9DC94DB14}"/>
    <pc:docChg chg="undo custSel delSld modSld">
      <pc:chgData name="Maheswaran Arunachalam" userId="d53ab0de-9a48-4f06-b8d0-1ad1dd0acd5b" providerId="ADAL" clId="{474A90C0-DFF3-4051-B4D3-97C9DC94DB14}" dt="2023-09-14T04:15:22.260" v="150" actId="26606"/>
      <pc:docMkLst>
        <pc:docMk/>
      </pc:docMkLst>
      <pc:sldChg chg="del">
        <pc:chgData name="Maheswaran Arunachalam" userId="d53ab0de-9a48-4f06-b8d0-1ad1dd0acd5b" providerId="ADAL" clId="{474A90C0-DFF3-4051-B4D3-97C9DC94DB14}" dt="2023-09-14T04:12:02.598" v="65" actId="47"/>
        <pc:sldMkLst>
          <pc:docMk/>
          <pc:sldMk cId="1790079904" sldId="2147478362"/>
        </pc:sldMkLst>
      </pc:sldChg>
      <pc:sldChg chg="modSp mod">
        <pc:chgData name="Maheswaran Arunachalam" userId="d53ab0de-9a48-4f06-b8d0-1ad1dd0acd5b" providerId="ADAL" clId="{474A90C0-DFF3-4051-B4D3-97C9DC94DB14}" dt="2023-09-14T04:12:00.030" v="64" actId="20577"/>
        <pc:sldMkLst>
          <pc:docMk/>
          <pc:sldMk cId="2135636458" sldId="2147480387"/>
        </pc:sldMkLst>
        <pc:spChg chg="mod">
          <ac:chgData name="Maheswaran Arunachalam" userId="d53ab0de-9a48-4f06-b8d0-1ad1dd0acd5b" providerId="ADAL" clId="{474A90C0-DFF3-4051-B4D3-97C9DC94DB14}" dt="2023-09-14T04:12:00.030" v="64" actId="20577"/>
          <ac:spMkLst>
            <pc:docMk/>
            <pc:sldMk cId="2135636458" sldId="2147480387"/>
            <ac:spMk id="2" creationId="{F1A0E8CC-74E9-65CE-1F41-6093817E4380}"/>
          </ac:spMkLst>
        </pc:spChg>
      </pc:sldChg>
      <pc:sldChg chg="addSp delSp modSp mod addAnim delAnim">
        <pc:chgData name="Maheswaran Arunachalam" userId="d53ab0de-9a48-4f06-b8d0-1ad1dd0acd5b" providerId="ADAL" clId="{474A90C0-DFF3-4051-B4D3-97C9DC94DB14}" dt="2023-09-14T04:14:04.902" v="122" actId="1076"/>
        <pc:sldMkLst>
          <pc:docMk/>
          <pc:sldMk cId="1516370428" sldId="2147480688"/>
        </pc:sldMkLst>
        <pc:spChg chg="add mod">
          <ac:chgData name="Maheswaran Arunachalam" userId="d53ab0de-9a48-4f06-b8d0-1ad1dd0acd5b" providerId="ADAL" clId="{474A90C0-DFF3-4051-B4D3-97C9DC94DB14}" dt="2023-09-14T04:14:03.698" v="121" actId="1076"/>
          <ac:spMkLst>
            <pc:docMk/>
            <pc:sldMk cId="1516370428" sldId="2147480688"/>
            <ac:spMk id="6" creationId="{D7C0A38A-876C-D55C-6CA7-8B39619C6F5E}"/>
          </ac:spMkLst>
        </pc:spChg>
        <pc:spChg chg="add del mod">
          <ac:chgData name="Maheswaran Arunachalam" userId="d53ab0de-9a48-4f06-b8d0-1ad1dd0acd5b" providerId="ADAL" clId="{474A90C0-DFF3-4051-B4D3-97C9DC94DB14}" dt="2023-09-14T04:13:56.658" v="119" actId="1076"/>
          <ac:spMkLst>
            <pc:docMk/>
            <pc:sldMk cId="1516370428" sldId="2147480688"/>
            <ac:spMk id="7" creationId="{524F089A-1D16-9F8C-5165-DAEC98C2418F}"/>
          </ac:spMkLst>
        </pc:spChg>
        <pc:grpChg chg="del">
          <ac:chgData name="Maheswaran Arunachalam" userId="d53ab0de-9a48-4f06-b8d0-1ad1dd0acd5b" providerId="ADAL" clId="{474A90C0-DFF3-4051-B4D3-97C9DC94DB14}" dt="2023-09-14T04:00:24.887" v="1" actId="21"/>
          <ac:grpSpMkLst>
            <pc:docMk/>
            <pc:sldMk cId="1516370428" sldId="2147480688"/>
            <ac:grpSpMk id="2" creationId="{22E1E8E7-84AC-0020-8F39-ECF715A3F147}"/>
          </ac:grpSpMkLst>
        </pc:grpChg>
        <pc:picChg chg="add mod">
          <ac:chgData name="Maheswaran Arunachalam" userId="d53ab0de-9a48-4f06-b8d0-1ad1dd0acd5b" providerId="ADAL" clId="{474A90C0-DFF3-4051-B4D3-97C9DC94DB14}" dt="2023-09-14T04:14:04.902" v="122" actId="1076"/>
          <ac:picMkLst>
            <pc:docMk/>
            <pc:sldMk cId="1516370428" sldId="2147480688"/>
            <ac:picMk id="4" creationId="{6F1FF6F2-FA05-B8E8-F604-5312AE6B868A}"/>
          </ac:picMkLst>
        </pc:picChg>
      </pc:sldChg>
      <pc:sldChg chg="addSp delSp modSp mod modClrScheme delAnim chgLayout">
        <pc:chgData name="Maheswaran Arunachalam" userId="d53ab0de-9a48-4f06-b8d0-1ad1dd0acd5b" providerId="ADAL" clId="{474A90C0-DFF3-4051-B4D3-97C9DC94DB14}" dt="2023-09-14T04:15:22.260" v="150" actId="26606"/>
        <pc:sldMkLst>
          <pc:docMk/>
          <pc:sldMk cId="937158413" sldId="2147480689"/>
        </pc:sldMkLst>
        <pc:spChg chg="add del">
          <ac:chgData name="Maheswaran Arunachalam" userId="d53ab0de-9a48-4f06-b8d0-1ad1dd0acd5b" providerId="ADAL" clId="{474A90C0-DFF3-4051-B4D3-97C9DC94DB14}" dt="2023-09-14T04:12:36.788" v="101"/>
          <ac:spMkLst>
            <pc:docMk/>
            <pc:sldMk cId="937158413" sldId="2147480689"/>
            <ac:spMk id="2" creationId="{F0C08BEF-490D-8F66-F94F-77CECE66CCED}"/>
          </ac:spMkLst>
        </pc:spChg>
        <pc:spChg chg="add mod ord">
          <ac:chgData name="Maheswaran Arunachalam" userId="d53ab0de-9a48-4f06-b8d0-1ad1dd0acd5b" providerId="ADAL" clId="{474A90C0-DFF3-4051-B4D3-97C9DC94DB14}" dt="2023-09-14T04:15:22.260" v="150" actId="26606"/>
          <ac:spMkLst>
            <pc:docMk/>
            <pc:sldMk cId="937158413" sldId="2147480689"/>
            <ac:spMk id="3" creationId="{B7F8ACDD-6E25-E36D-60C8-32E81059F411}"/>
          </ac:spMkLst>
        </pc:spChg>
        <pc:spChg chg="add del">
          <ac:chgData name="Maheswaran Arunachalam" userId="d53ab0de-9a48-4f06-b8d0-1ad1dd0acd5b" providerId="ADAL" clId="{474A90C0-DFF3-4051-B4D3-97C9DC94DB14}" dt="2023-09-14T04:12:57.206" v="104"/>
          <ac:spMkLst>
            <pc:docMk/>
            <pc:sldMk cId="937158413" sldId="2147480689"/>
            <ac:spMk id="5" creationId="{27AEAE15-33A1-255B-431C-7513C8672B18}"/>
          </ac:spMkLst>
        </pc:spChg>
        <pc:spChg chg="add del mod">
          <ac:chgData name="Maheswaran Arunachalam" userId="d53ab0de-9a48-4f06-b8d0-1ad1dd0acd5b" providerId="ADAL" clId="{474A90C0-DFF3-4051-B4D3-97C9DC94DB14}" dt="2023-09-14T04:13:13.234" v="108" actId="478"/>
          <ac:spMkLst>
            <pc:docMk/>
            <pc:sldMk cId="937158413" sldId="2147480689"/>
            <ac:spMk id="7" creationId="{72E36398-E759-B366-05CF-FCC771FDD1C6}"/>
          </ac:spMkLst>
        </pc:spChg>
        <pc:spChg chg="add del mod">
          <ac:chgData name="Maheswaran Arunachalam" userId="d53ab0de-9a48-4f06-b8d0-1ad1dd0acd5b" providerId="ADAL" clId="{474A90C0-DFF3-4051-B4D3-97C9DC94DB14}" dt="2023-09-14T04:13:32.844" v="116" actId="21"/>
          <ac:spMkLst>
            <pc:docMk/>
            <pc:sldMk cId="937158413" sldId="2147480689"/>
            <ac:spMk id="8" creationId="{62A879A9-5F9D-E3EC-97E2-260307F52137}"/>
          </ac:spMkLst>
        </pc:spChg>
        <pc:spChg chg="mod ord">
          <ac:chgData name="Maheswaran Arunachalam" userId="d53ab0de-9a48-4f06-b8d0-1ad1dd0acd5b" providerId="ADAL" clId="{474A90C0-DFF3-4051-B4D3-97C9DC94DB14}" dt="2023-09-14T04:14:32.786" v="131" actId="26606"/>
          <ac:spMkLst>
            <pc:docMk/>
            <pc:sldMk cId="937158413" sldId="2147480689"/>
            <ac:spMk id="23" creationId="{878335AD-A437-FEA3-05D2-94542E936FC0}"/>
          </ac:spMkLst>
        </pc:spChg>
        <pc:spChg chg="add del mod">
          <ac:chgData name="Maheswaran Arunachalam" userId="d53ab0de-9a48-4f06-b8d0-1ad1dd0acd5b" providerId="ADAL" clId="{474A90C0-DFF3-4051-B4D3-97C9DC94DB14}" dt="2023-09-14T04:14:26.892" v="127" actId="26606"/>
          <ac:spMkLst>
            <pc:docMk/>
            <pc:sldMk cId="937158413" sldId="2147480689"/>
            <ac:spMk id="1032" creationId="{A71498E1-FCF4-E631-0BD9-8CCD1F9A4EC2}"/>
          </ac:spMkLst>
        </pc:spChg>
        <pc:spChg chg="add del mod">
          <ac:chgData name="Maheswaran Arunachalam" userId="d53ab0de-9a48-4f06-b8d0-1ad1dd0acd5b" providerId="ADAL" clId="{474A90C0-DFF3-4051-B4D3-97C9DC94DB14}" dt="2023-09-14T04:14:26.892" v="127" actId="26606"/>
          <ac:spMkLst>
            <pc:docMk/>
            <pc:sldMk cId="937158413" sldId="2147480689"/>
            <ac:spMk id="1033" creationId="{41D87873-3D88-96A8-8298-9EABBEEA2775}"/>
          </ac:spMkLst>
        </pc:spChg>
        <pc:spChg chg="add del mod">
          <ac:chgData name="Maheswaran Arunachalam" userId="d53ab0de-9a48-4f06-b8d0-1ad1dd0acd5b" providerId="ADAL" clId="{474A90C0-DFF3-4051-B4D3-97C9DC94DB14}" dt="2023-09-14T04:14:32.786" v="131" actId="26606"/>
          <ac:spMkLst>
            <pc:docMk/>
            <pc:sldMk cId="937158413" sldId="2147480689"/>
            <ac:spMk id="1034" creationId="{BB6A1A72-A4B0-CA92-46E3-A5E1882F8E6A}"/>
          </ac:spMkLst>
        </pc:spChg>
        <pc:spChg chg="add del mod">
          <ac:chgData name="Maheswaran Arunachalam" userId="d53ab0de-9a48-4f06-b8d0-1ad1dd0acd5b" providerId="ADAL" clId="{474A90C0-DFF3-4051-B4D3-97C9DC94DB14}" dt="2023-09-14T04:13:28.726" v="114" actId="21"/>
          <ac:spMkLst>
            <pc:docMk/>
            <pc:sldMk cId="937158413" sldId="2147480689"/>
            <ac:spMk id="1035" creationId="{DB6E8424-035D-12AA-9427-A516C7499A8B}"/>
          </ac:spMkLst>
        </pc:spChg>
        <pc:spChg chg="add del mod">
          <ac:chgData name="Maheswaran Arunachalam" userId="d53ab0de-9a48-4f06-b8d0-1ad1dd0acd5b" providerId="ADAL" clId="{474A90C0-DFF3-4051-B4D3-97C9DC94DB14}" dt="2023-09-14T04:14:32.786" v="131" actId="26606"/>
          <ac:spMkLst>
            <pc:docMk/>
            <pc:sldMk cId="937158413" sldId="2147480689"/>
            <ac:spMk id="1036" creationId="{2372A5C7-912A-DCF8-9D19-4FAE321DD8EC}"/>
          </ac:spMkLst>
        </pc:spChg>
        <pc:spChg chg="add del mod">
          <ac:chgData name="Maheswaran Arunachalam" userId="d53ab0de-9a48-4f06-b8d0-1ad1dd0acd5b" providerId="ADAL" clId="{474A90C0-DFF3-4051-B4D3-97C9DC94DB14}" dt="2023-09-14T04:13:30.575" v="115"/>
          <ac:spMkLst>
            <pc:docMk/>
            <pc:sldMk cId="937158413" sldId="2147480689"/>
            <ac:spMk id="1037" creationId="{02D9C50E-180C-3542-4970-3FDB3FCB77C4}"/>
          </ac:spMkLst>
        </pc:spChg>
        <pc:grpChg chg="del">
          <ac:chgData name="Maheswaran Arunachalam" userId="d53ab0de-9a48-4f06-b8d0-1ad1dd0acd5b" providerId="ADAL" clId="{474A90C0-DFF3-4051-B4D3-97C9DC94DB14}" dt="2023-09-14T04:11:45.478" v="45" actId="478"/>
          <ac:grpSpMkLst>
            <pc:docMk/>
            <pc:sldMk cId="937158413" sldId="2147480689"/>
            <ac:grpSpMk id="4" creationId="{05CE5E50-5197-97C2-9931-78864B330E19}"/>
          </ac:grpSpMkLst>
        </pc:grpChg>
        <pc:grpChg chg="del">
          <ac:chgData name="Maheswaran Arunachalam" userId="d53ab0de-9a48-4f06-b8d0-1ad1dd0acd5b" providerId="ADAL" clId="{474A90C0-DFF3-4051-B4D3-97C9DC94DB14}" dt="2023-09-14T04:11:44.342" v="44" actId="478"/>
          <ac:grpSpMkLst>
            <pc:docMk/>
            <pc:sldMk cId="937158413" sldId="2147480689"/>
            <ac:grpSpMk id="36" creationId="{55CB1D39-26F1-3123-B1A9-EF6EFB954B0D}"/>
          </ac:grpSpMkLst>
        </pc:grpChg>
        <pc:grpChg chg="del">
          <ac:chgData name="Maheswaran Arunachalam" userId="d53ab0de-9a48-4f06-b8d0-1ad1dd0acd5b" providerId="ADAL" clId="{474A90C0-DFF3-4051-B4D3-97C9DC94DB14}" dt="2023-09-14T04:11:47.539" v="46" actId="478"/>
          <ac:grpSpMkLst>
            <pc:docMk/>
            <pc:sldMk cId="937158413" sldId="2147480689"/>
            <ac:grpSpMk id="37" creationId="{ADF6B30C-394A-8383-F9AF-4FB90B203032}"/>
          </ac:grpSpMkLst>
        </pc:grpChg>
        <pc:grpChg chg="del">
          <ac:chgData name="Maheswaran Arunachalam" userId="d53ab0de-9a48-4f06-b8d0-1ad1dd0acd5b" providerId="ADAL" clId="{474A90C0-DFF3-4051-B4D3-97C9DC94DB14}" dt="2023-09-14T04:11:50.195" v="48" actId="478"/>
          <ac:grpSpMkLst>
            <pc:docMk/>
            <pc:sldMk cId="937158413" sldId="2147480689"/>
            <ac:grpSpMk id="171" creationId="{EE5EB75A-1EAF-CC9C-CEDB-1A4F6617F97B}"/>
          </ac:grpSpMkLst>
        </pc:grpChg>
        <pc:grpChg chg="del">
          <ac:chgData name="Maheswaran Arunachalam" userId="d53ab0de-9a48-4f06-b8d0-1ad1dd0acd5b" providerId="ADAL" clId="{474A90C0-DFF3-4051-B4D3-97C9DC94DB14}" dt="2023-09-14T04:11:48.967" v="47" actId="478"/>
          <ac:grpSpMkLst>
            <pc:docMk/>
            <pc:sldMk cId="937158413" sldId="2147480689"/>
            <ac:grpSpMk id="176" creationId="{BDD59933-2A0D-96A3-42D6-A8839D152DB4}"/>
          </ac:grpSpMkLst>
        </pc:grpChg>
        <pc:picChg chg="add del">
          <ac:chgData name="Maheswaran Arunachalam" userId="d53ab0de-9a48-4f06-b8d0-1ad1dd0acd5b" providerId="ADAL" clId="{474A90C0-DFF3-4051-B4D3-97C9DC94DB14}" dt="2023-09-14T04:12:36.788" v="101"/>
          <ac:picMkLst>
            <pc:docMk/>
            <pc:sldMk cId="937158413" sldId="2147480689"/>
            <ac:picMk id="1026" creationId="{1373E5D5-9023-B4A6-BCC2-077119D398ED}"/>
          </ac:picMkLst>
        </pc:picChg>
        <pc:picChg chg="add del">
          <ac:chgData name="Maheswaran Arunachalam" userId="d53ab0de-9a48-4f06-b8d0-1ad1dd0acd5b" providerId="ADAL" clId="{474A90C0-DFF3-4051-B4D3-97C9DC94DB14}" dt="2023-09-14T04:12:57.206" v="104"/>
          <ac:picMkLst>
            <pc:docMk/>
            <pc:sldMk cId="937158413" sldId="2147480689"/>
            <ac:picMk id="1028" creationId="{A0681D8B-849C-58CA-0E1C-645C73F79810}"/>
          </ac:picMkLst>
        </pc:picChg>
        <pc:picChg chg="add mod">
          <ac:chgData name="Maheswaran Arunachalam" userId="d53ab0de-9a48-4f06-b8d0-1ad1dd0acd5b" providerId="ADAL" clId="{474A90C0-DFF3-4051-B4D3-97C9DC94DB14}" dt="2023-09-14T04:15:22.260" v="150" actId="26606"/>
          <ac:picMkLst>
            <pc:docMk/>
            <pc:sldMk cId="937158413" sldId="2147480689"/>
            <ac:picMk id="1030" creationId="{FBB3F0E0-C9F1-F37D-7FAD-E8C50A214CD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8F1C55-ABC9-4905-9E59-B4A719B833D1}" type="datetimeFigureOut">
              <a:rPr lang="en-US" smtClean="0"/>
              <a:t>9/15/2023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C2E82-2672-41C9-B9C6-E8DD2C83066F}" type="slidenum">
              <a:rPr lang="en-US" smtClean="0"/>
              <a:t>‹#›</a:t>
            </a:fld>
            <a:endParaRPr lang="en-US"/>
          </a:p>
        </p:txBody>
      </p:sp>
    </p:spTree>
    <p:extLst>
      <p:ext uri="{BB962C8B-B14F-4D97-AF65-F5344CB8AC3E}">
        <p14:creationId xmlns:p14="http://schemas.microsoft.com/office/powerpoint/2010/main" val="1625017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Segoe UI" panose="020B0502040204020203" pitchFamily="34" charset="0"/>
                <a:ea typeface="Calibri" panose="020F0502020204030204" pitchFamily="34" charset="0"/>
              </a:rPr>
              <a:t>Introduce the Microsoft team to the customer</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93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Reflex is a system of detection.</a:t>
            </a:r>
            <a:endParaRPr lang="en-US" dirty="0">
              <a:cs typeface="Calibri"/>
            </a:endParaRPr>
          </a:p>
          <a:p>
            <a:r>
              <a:rPr lang="en-US" dirty="0"/>
              <a:t>It lets your business’s subject-matter experts monitor all of your data in the Microsoft Cloud.</a:t>
            </a:r>
            <a:endParaRPr lang="en-GB" dirty="0"/>
          </a:p>
          <a:p>
            <a:r>
              <a:rPr lang="en-US" dirty="0"/>
              <a:t>They can use the easy, familiar experiences of Fabric to model that data, define the changing conditions in the data they want to look for</a:t>
            </a: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They set up real-time triggers that act on insights.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Reflex sends notifications, kicks off workflows, or even reaches directly into operational systems to optimize how the business runs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6BBFC13-D08E-E84F-B6B2-A07884CB93B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2023-09-15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4260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Reflex is a system of detection.</a:t>
            </a:r>
            <a:endParaRPr lang="en-US" dirty="0">
              <a:cs typeface="Calibri"/>
            </a:endParaRPr>
          </a:p>
          <a:p>
            <a:r>
              <a:rPr lang="en-US" dirty="0"/>
              <a:t>It lets your business’s subject-matter experts monitor all of your data in the Microsoft Cloud.</a:t>
            </a:r>
            <a:endParaRPr lang="en-GB" dirty="0"/>
          </a:p>
          <a:p>
            <a:r>
              <a:rPr lang="en-US" dirty="0"/>
              <a:t>They can use the easy, familiar experiences of Fabric to model that data, define the changing conditions in the data they want to look for</a:t>
            </a:r>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They set up real-time triggers that act on insights.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Reflex sends notifications, kicks off workflows, or even reaches directly into operational systems to optimize how the business runs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6BBFC13-D08E-E84F-B6B2-A07884CB93B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2023-09-15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1965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569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0322115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8971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8106"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8137748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3E1F74-B98D-6945-9790-BD5F177B9B7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099957"/>
            <a:ext cx="2831146" cy="1658267"/>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2758106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759805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625856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6692153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1D9BA1C-4137-C442-B98F-F35A616FA5D0}"/>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33" name="Text Placeholder 5">
            <a:extLst>
              <a:ext uri="{FF2B5EF4-FFF2-40B4-BE49-F238E27FC236}">
                <a16:creationId xmlns:a16="http://schemas.microsoft.com/office/drawing/2014/main" id="{31513F8A-6F08-214A-81C7-29A8AC6A44DC}"/>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4315346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7290731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3327337"/>
            <a:ext cx="2770186" cy="430887"/>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userDrawn="1">
            <p:ph type="pic" sz="quarter" idx="11" hasCustomPrompt="1"/>
          </p:nvPr>
        </p:nvSpPr>
        <p:spPr>
          <a:xfrm>
            <a:off x="4049485" y="1489167"/>
            <a:ext cx="7402285" cy="4153988"/>
          </a:xfrm>
          <a:solidFill>
            <a:schemeClr val="bg1"/>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22843104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30029451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77830A82-DB45-0A4A-B788-CCDD7FC9902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187606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anvas with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18416"/>
            <a:ext cx="12188952" cy="443326"/>
          </a:xfr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lvl1pPr marL="0" indent="0">
              <a:buNone/>
              <a:defRPr lang="en-US" sz="2881" b="1" i="0" kern="1200" cap="none" spc="0" baseline="0" dirty="0">
                <a:solidFill>
                  <a:schemeClr val="tx1"/>
                </a:solidFill>
                <a:latin typeface="Segoe UI Semibold" panose="020B0502040204020203" pitchFamily="34" charset="0"/>
                <a:ea typeface="+mn-ea"/>
                <a:cs typeface="Segoe UI Semibold" panose="020B0502040204020203" pitchFamily="34" charset="0"/>
              </a:defRPr>
            </a:lvl1pPr>
          </a:lstStyle>
          <a:p>
            <a:pPr marL="0" lvl="0"/>
            <a:endParaRPr lang="en-US"/>
          </a:p>
        </p:txBody>
      </p:sp>
      <p:sp>
        <p:nvSpPr>
          <p:cNvPr id="10" name="Date Placeholder 9">
            <a:extLst>
              <a:ext uri="{FF2B5EF4-FFF2-40B4-BE49-F238E27FC236}">
                <a16:creationId xmlns:a16="http://schemas.microsoft.com/office/drawing/2014/main" id="{5218E723-AE77-7240-E43E-BA8595AF35B3}"/>
              </a:ext>
            </a:extLst>
          </p:cNvPr>
          <p:cNvSpPr>
            <a:spLocks noGrp="1"/>
          </p:cNvSpPr>
          <p:nvPr>
            <p:ph type="dt" sz="half" idx="11"/>
          </p:nvPr>
        </p:nvSpPr>
        <p:spPr/>
        <p:txBody>
          <a:bodyPr/>
          <a:lstStyle/>
          <a:p>
            <a:endParaRPr lang="en-US"/>
          </a:p>
        </p:txBody>
      </p:sp>
      <p:sp>
        <p:nvSpPr>
          <p:cNvPr id="11" name="Footer Placeholder 10">
            <a:extLst>
              <a:ext uri="{FF2B5EF4-FFF2-40B4-BE49-F238E27FC236}">
                <a16:creationId xmlns:a16="http://schemas.microsoft.com/office/drawing/2014/main" id="{0A996517-1010-8326-9A3D-9CDBF63DBACE}"/>
              </a:ext>
            </a:extLst>
          </p:cNvPr>
          <p:cNvSpPr>
            <a:spLocks noGrp="1"/>
          </p:cNvSpPr>
          <p:nvPr>
            <p:ph type="ftr" sz="quarter" idx="12"/>
          </p:nvPr>
        </p:nvSpPr>
        <p:spPr>
          <a:xfrm>
            <a:off x="454169" y="6356350"/>
            <a:ext cx="4114800" cy="365125"/>
          </a:xfrm>
          <a:prstGeom prst="rect">
            <a:avLst/>
          </a:prstGeom>
        </p:spPr>
        <p:txBody>
          <a:bodyPr/>
          <a:lstStyle/>
          <a:p>
            <a:pPr algn="ctr" defTabSz="246980"/>
            <a:r>
              <a:rPr lang="en-US"/>
              <a:t>Microsoft Confidential</a:t>
            </a:r>
          </a:p>
        </p:txBody>
      </p:sp>
      <p:sp>
        <p:nvSpPr>
          <p:cNvPr id="12" name="Slide Number Placeholder 11">
            <a:extLst>
              <a:ext uri="{FF2B5EF4-FFF2-40B4-BE49-F238E27FC236}">
                <a16:creationId xmlns:a16="http://schemas.microsoft.com/office/drawing/2014/main" id="{1857BFD7-6C3D-D1D3-A72D-D6BF585A884B}"/>
              </a:ext>
            </a:extLst>
          </p:cNvPr>
          <p:cNvSpPr>
            <a:spLocks noGrp="1"/>
          </p:cNvSpPr>
          <p:nvPr>
            <p:ph type="sldNum" sz="quarter" idx="13"/>
          </p:nvPr>
        </p:nvSpPr>
        <p:spPr/>
        <p:txBody>
          <a:bodyPr/>
          <a:lstStyle/>
          <a:p>
            <a:fld id="{4EF5C53B-D6FA-4300-8CA7-3653E3D23F24}" type="slidenum">
              <a:rPr lang="en-US" smtClean="0"/>
              <a:pPr/>
              <a:t>‹#›</a:t>
            </a:fld>
            <a:endParaRPr lang="en-US"/>
          </a:p>
        </p:txBody>
      </p:sp>
    </p:spTree>
    <p:extLst>
      <p:ext uri="{BB962C8B-B14F-4D97-AF65-F5344CB8AC3E}">
        <p14:creationId xmlns:p14="http://schemas.microsoft.com/office/powerpoint/2010/main" val="15213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78126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Unified SaaS - Data Sci - Title and Sub">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61" name="Text Placeholder 5">
            <a:extLst>
              <a:ext uri="{FF2B5EF4-FFF2-40B4-BE49-F238E27FC236}">
                <a16:creationId xmlns:a16="http://schemas.microsoft.com/office/drawing/2014/main" id="{8BE339EF-D510-CF42-A53B-490205EAA9DA}"/>
              </a:ext>
            </a:extLst>
          </p:cNvPr>
          <p:cNvSpPr>
            <a:spLocks noGrp="1"/>
          </p:cNvSpPr>
          <p:nvPr userDrawn="1">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4673359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Unified SaaS - Data Sci - 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3119462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551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93E8-60E1-8326-7CD5-A674E40FA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DCE239-DD34-83D1-EC1B-8DF444754A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1B6E1-D492-1D8E-897F-38565378850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274027-3501-46D4-BCD0-D6055BCE3649}"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9/15/2023</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D8AB242B-8520-7C0D-BC5E-6B46D87DF32A}"/>
              </a:ext>
            </a:extLst>
          </p:cNvPr>
          <p:cNvSpPr>
            <a:spLocks noGrp="1"/>
          </p:cNvSpPr>
          <p:nvPr>
            <p:ph type="ftr" sz="quarter" idx="11"/>
          </p:nvPr>
        </p:nvSpPr>
        <p:spPr>
          <a:xfrm>
            <a:off x="454169"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6956ABB-E6D6-4B3C-8109-ECF4A8D5874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F4C636-0F5D-4FD3-977A-42907CBF9C6C}"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175952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04882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DAA170-069F-397F-F046-4346A2C1247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BF799EB-0A07-EAC6-27DC-3706C01196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693E34F-AFE1-38DB-222C-C42AABDD389F}"/>
              </a:ext>
            </a:extLst>
          </p:cNvPr>
          <p:cNvSpPr>
            <a:spLocks noGrp="1"/>
          </p:cNvSpPr>
          <p:nvPr>
            <p:ph type="dt" sz="half" idx="10"/>
          </p:nvPr>
        </p:nvSpPr>
        <p:spPr/>
        <p:txBody>
          <a:bodyPr/>
          <a:lstStyle/>
          <a:p>
            <a:fld id="{1FECBE2B-09F4-1C47-873B-0BCBCD523ED2}" type="datetimeFigureOut">
              <a:rPr kumimoji="1" lang="ja-JP" altLang="en-US" smtClean="0"/>
              <a:t>2023/9/15</a:t>
            </a:fld>
            <a:endParaRPr kumimoji="1" lang="ja-JP" altLang="en-US"/>
          </a:p>
        </p:txBody>
      </p:sp>
      <p:sp>
        <p:nvSpPr>
          <p:cNvPr id="5" name="フッター プレースホルダー 4">
            <a:extLst>
              <a:ext uri="{FF2B5EF4-FFF2-40B4-BE49-F238E27FC236}">
                <a16:creationId xmlns:a16="http://schemas.microsoft.com/office/drawing/2014/main" id="{7DD162E9-62B5-AE08-A4B1-EDC17CBF87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C518496-DE40-C4FC-3D3F-35215361B2C5}"/>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23375092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841A7D-F6D7-0E44-A48B-823545190A3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E0C041-98B0-D158-1375-C2796398FC3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46A1414-5D93-DF76-3DFD-9A53A854F4D0}"/>
              </a:ext>
            </a:extLst>
          </p:cNvPr>
          <p:cNvSpPr>
            <a:spLocks noGrp="1"/>
          </p:cNvSpPr>
          <p:nvPr>
            <p:ph type="dt" sz="half" idx="10"/>
          </p:nvPr>
        </p:nvSpPr>
        <p:spPr/>
        <p:txBody>
          <a:bodyPr/>
          <a:lstStyle/>
          <a:p>
            <a:fld id="{1FECBE2B-09F4-1C47-873B-0BCBCD523ED2}" type="datetimeFigureOut">
              <a:rPr kumimoji="1" lang="ja-JP" altLang="en-US" smtClean="0"/>
              <a:t>2023/9/15</a:t>
            </a:fld>
            <a:endParaRPr kumimoji="1" lang="ja-JP" altLang="en-US"/>
          </a:p>
        </p:txBody>
      </p:sp>
      <p:sp>
        <p:nvSpPr>
          <p:cNvPr id="5" name="フッター プレースホルダー 4">
            <a:extLst>
              <a:ext uri="{FF2B5EF4-FFF2-40B4-BE49-F238E27FC236}">
                <a16:creationId xmlns:a16="http://schemas.microsoft.com/office/drawing/2014/main" id="{5DBFA065-FA46-02C0-05DD-78D9FC364E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AF8F2C-D97F-20E0-BCB4-A753E41F0E42}"/>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8523338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39E8C6-6184-C7B1-1118-FF9C845BC1C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5909D8-188D-7EC6-7AA3-33BC021C4A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6049CCE-2E1C-4DA2-1D76-EE195E3F2678}"/>
              </a:ext>
            </a:extLst>
          </p:cNvPr>
          <p:cNvSpPr>
            <a:spLocks noGrp="1"/>
          </p:cNvSpPr>
          <p:nvPr>
            <p:ph type="dt" sz="half" idx="10"/>
          </p:nvPr>
        </p:nvSpPr>
        <p:spPr/>
        <p:txBody>
          <a:bodyPr/>
          <a:lstStyle/>
          <a:p>
            <a:fld id="{1FECBE2B-09F4-1C47-873B-0BCBCD523ED2}" type="datetimeFigureOut">
              <a:rPr kumimoji="1" lang="ja-JP" altLang="en-US" smtClean="0"/>
              <a:t>2023/9/15</a:t>
            </a:fld>
            <a:endParaRPr kumimoji="1" lang="ja-JP" altLang="en-US"/>
          </a:p>
        </p:txBody>
      </p:sp>
      <p:sp>
        <p:nvSpPr>
          <p:cNvPr id="5" name="フッター プレースホルダー 4">
            <a:extLst>
              <a:ext uri="{FF2B5EF4-FFF2-40B4-BE49-F238E27FC236}">
                <a16:creationId xmlns:a16="http://schemas.microsoft.com/office/drawing/2014/main" id="{FB412F87-9461-CBB2-0601-5C21F2C13E5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CE68DA0-1C70-E721-4AFC-744F142BD7C7}"/>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12079419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B9AE38-D635-4839-4EAD-EE6688E6D8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BF06C94-160B-F631-3225-2B5BAEB159A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FE77227-A914-28CA-FA05-C093784F65C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BF91532-C8BE-DE56-ABCC-C72D23C08636}"/>
              </a:ext>
            </a:extLst>
          </p:cNvPr>
          <p:cNvSpPr>
            <a:spLocks noGrp="1"/>
          </p:cNvSpPr>
          <p:nvPr>
            <p:ph type="dt" sz="half" idx="10"/>
          </p:nvPr>
        </p:nvSpPr>
        <p:spPr/>
        <p:txBody>
          <a:bodyPr/>
          <a:lstStyle/>
          <a:p>
            <a:fld id="{1FECBE2B-09F4-1C47-873B-0BCBCD523ED2}" type="datetimeFigureOut">
              <a:rPr kumimoji="1" lang="ja-JP" altLang="en-US" smtClean="0"/>
              <a:t>2023/9/15</a:t>
            </a:fld>
            <a:endParaRPr kumimoji="1" lang="ja-JP" altLang="en-US"/>
          </a:p>
        </p:txBody>
      </p:sp>
      <p:sp>
        <p:nvSpPr>
          <p:cNvPr id="6" name="フッター プレースホルダー 5">
            <a:extLst>
              <a:ext uri="{FF2B5EF4-FFF2-40B4-BE49-F238E27FC236}">
                <a16:creationId xmlns:a16="http://schemas.microsoft.com/office/drawing/2014/main" id="{A044CABD-4B54-FED6-3618-D5539CCA02D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489ACD8-1498-98E8-DC73-65F23B520212}"/>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03257132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AB8D47-9E98-0BED-8489-01F33EA3B2D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DB10DE-94EE-4D16-042B-D12427389F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53B72E3-2FBA-AF68-335B-E94E643A7DC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FB3E09E-A237-B362-7665-AB089D2A2A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C5D0C4D-C060-5EC4-21AE-92049528791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7FA84E3-C876-E8C9-5D0A-85180FCA3535}"/>
              </a:ext>
            </a:extLst>
          </p:cNvPr>
          <p:cNvSpPr>
            <a:spLocks noGrp="1"/>
          </p:cNvSpPr>
          <p:nvPr>
            <p:ph type="dt" sz="half" idx="10"/>
          </p:nvPr>
        </p:nvSpPr>
        <p:spPr/>
        <p:txBody>
          <a:bodyPr/>
          <a:lstStyle/>
          <a:p>
            <a:fld id="{1FECBE2B-09F4-1C47-873B-0BCBCD523ED2}" type="datetimeFigureOut">
              <a:rPr kumimoji="1" lang="ja-JP" altLang="en-US" smtClean="0"/>
              <a:t>2023/9/15</a:t>
            </a:fld>
            <a:endParaRPr kumimoji="1" lang="ja-JP" altLang="en-US"/>
          </a:p>
        </p:txBody>
      </p:sp>
      <p:sp>
        <p:nvSpPr>
          <p:cNvPr id="8" name="フッター プレースホルダー 7">
            <a:extLst>
              <a:ext uri="{FF2B5EF4-FFF2-40B4-BE49-F238E27FC236}">
                <a16:creationId xmlns:a16="http://schemas.microsoft.com/office/drawing/2014/main" id="{35BC24D9-B7FD-5E2B-B237-9DD45B5930A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774FA8B-A8F7-0D36-52A6-F0B98670FC18}"/>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1399324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266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C2FB74-111F-B950-9545-81F9777D752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EB94028-80AA-A4DB-49F3-58405BA60C70}"/>
              </a:ext>
            </a:extLst>
          </p:cNvPr>
          <p:cNvSpPr>
            <a:spLocks noGrp="1"/>
          </p:cNvSpPr>
          <p:nvPr>
            <p:ph type="dt" sz="half" idx="10"/>
          </p:nvPr>
        </p:nvSpPr>
        <p:spPr/>
        <p:txBody>
          <a:bodyPr/>
          <a:lstStyle/>
          <a:p>
            <a:fld id="{1FECBE2B-09F4-1C47-873B-0BCBCD523ED2}" type="datetimeFigureOut">
              <a:rPr kumimoji="1" lang="ja-JP" altLang="en-US" smtClean="0"/>
              <a:t>2023/9/15</a:t>
            </a:fld>
            <a:endParaRPr kumimoji="1" lang="ja-JP" altLang="en-US"/>
          </a:p>
        </p:txBody>
      </p:sp>
      <p:sp>
        <p:nvSpPr>
          <p:cNvPr id="4" name="フッター プレースホルダー 3">
            <a:extLst>
              <a:ext uri="{FF2B5EF4-FFF2-40B4-BE49-F238E27FC236}">
                <a16:creationId xmlns:a16="http://schemas.microsoft.com/office/drawing/2014/main" id="{93CA3AD7-2312-015A-A8E7-69DED5D86A9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25E598A-ECAB-493F-6629-326C8AA1B148}"/>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8028202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C3051D-91C8-9BFC-9B82-AF8835A2C1C7}"/>
              </a:ext>
            </a:extLst>
          </p:cNvPr>
          <p:cNvSpPr>
            <a:spLocks noGrp="1"/>
          </p:cNvSpPr>
          <p:nvPr>
            <p:ph type="title"/>
          </p:nvPr>
        </p:nvSpPr>
        <p:spPr>
          <a:xfrm>
            <a:off x="838200" y="-1457325"/>
            <a:ext cx="10515600" cy="1325562"/>
          </a:xfrm>
        </p:spPr>
        <p:txBody>
          <a:bodyPr anchor="b"/>
          <a:lstStyle>
            <a:lvl1pPr>
              <a:defRPr/>
            </a:lvl1p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3DB8F9D-154D-046A-F3B9-8382F51DEBF0}"/>
              </a:ext>
            </a:extLst>
          </p:cNvPr>
          <p:cNvSpPr>
            <a:spLocks noGrp="1"/>
          </p:cNvSpPr>
          <p:nvPr>
            <p:ph type="dt" sz="half" idx="10"/>
          </p:nvPr>
        </p:nvSpPr>
        <p:spPr/>
        <p:txBody>
          <a:bodyPr/>
          <a:lstStyle/>
          <a:p>
            <a:fld id="{1FECBE2B-09F4-1C47-873B-0BCBCD523ED2}" type="datetimeFigureOut">
              <a:rPr kumimoji="1" lang="ja-JP" altLang="en-US" smtClean="0"/>
              <a:t>2023/9/15</a:t>
            </a:fld>
            <a:endParaRPr kumimoji="1" lang="ja-JP" altLang="en-US"/>
          </a:p>
        </p:txBody>
      </p:sp>
      <p:sp>
        <p:nvSpPr>
          <p:cNvPr id="4" name="フッター プレースホルダー 3">
            <a:extLst>
              <a:ext uri="{FF2B5EF4-FFF2-40B4-BE49-F238E27FC236}">
                <a16:creationId xmlns:a16="http://schemas.microsoft.com/office/drawing/2014/main" id="{F02982FF-F23A-8978-67C1-14101CA113B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5E924E0-B98F-9B3E-F0AB-DB97D400214F}"/>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6990869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28EF96-BB46-2DD6-78BD-0A834056F0A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3BE09B9-447F-A360-9D24-3980FE8EEC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D64D1BF-B332-E2CB-037A-D6A1E6A93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507D1E4-4497-D346-4678-ADF7318EB772}"/>
              </a:ext>
            </a:extLst>
          </p:cNvPr>
          <p:cNvSpPr>
            <a:spLocks noGrp="1"/>
          </p:cNvSpPr>
          <p:nvPr>
            <p:ph type="dt" sz="half" idx="10"/>
          </p:nvPr>
        </p:nvSpPr>
        <p:spPr/>
        <p:txBody>
          <a:bodyPr/>
          <a:lstStyle/>
          <a:p>
            <a:fld id="{1FECBE2B-09F4-1C47-873B-0BCBCD523ED2}" type="datetimeFigureOut">
              <a:rPr kumimoji="1" lang="ja-JP" altLang="en-US" smtClean="0"/>
              <a:t>2023/9/15</a:t>
            </a:fld>
            <a:endParaRPr kumimoji="1" lang="ja-JP" altLang="en-US"/>
          </a:p>
        </p:txBody>
      </p:sp>
      <p:sp>
        <p:nvSpPr>
          <p:cNvPr id="6" name="フッター プレースホルダー 5">
            <a:extLst>
              <a:ext uri="{FF2B5EF4-FFF2-40B4-BE49-F238E27FC236}">
                <a16:creationId xmlns:a16="http://schemas.microsoft.com/office/drawing/2014/main" id="{40235D58-B069-327A-A577-FC0477FE214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18FF183-C21E-4B9B-C4DE-489230E4A24A}"/>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7291550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E84B3C-FA3C-2D31-C3F3-A711D73BB0A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F39F631-F875-8E74-0FD0-415D8706D3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DF479FB-5A5B-CE15-08A8-C9594C7754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6ABF1A6-42F0-DD47-F73E-D0A890804D2A}"/>
              </a:ext>
            </a:extLst>
          </p:cNvPr>
          <p:cNvSpPr>
            <a:spLocks noGrp="1"/>
          </p:cNvSpPr>
          <p:nvPr>
            <p:ph type="dt" sz="half" idx="10"/>
          </p:nvPr>
        </p:nvSpPr>
        <p:spPr/>
        <p:txBody>
          <a:bodyPr/>
          <a:lstStyle/>
          <a:p>
            <a:fld id="{1FECBE2B-09F4-1C47-873B-0BCBCD523ED2}" type="datetimeFigureOut">
              <a:rPr kumimoji="1" lang="ja-JP" altLang="en-US" smtClean="0"/>
              <a:t>2023/9/15</a:t>
            </a:fld>
            <a:endParaRPr kumimoji="1" lang="ja-JP" altLang="en-US"/>
          </a:p>
        </p:txBody>
      </p:sp>
      <p:sp>
        <p:nvSpPr>
          <p:cNvPr id="6" name="フッター プレースホルダー 5">
            <a:extLst>
              <a:ext uri="{FF2B5EF4-FFF2-40B4-BE49-F238E27FC236}">
                <a16:creationId xmlns:a16="http://schemas.microsoft.com/office/drawing/2014/main" id="{9685E213-F66F-0F05-7511-B6BE776038F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2D871BF-2CC7-F4EC-D5A5-3A47807D7492}"/>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37772072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04D2F2-5A54-8A64-C944-80188BCF20C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0FE3100-B9B8-8064-B106-6CD2FE67C44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1FE8DC6-D673-44B3-2FB6-94DFAA1CDE80}"/>
              </a:ext>
            </a:extLst>
          </p:cNvPr>
          <p:cNvSpPr>
            <a:spLocks noGrp="1"/>
          </p:cNvSpPr>
          <p:nvPr>
            <p:ph type="dt" sz="half" idx="10"/>
          </p:nvPr>
        </p:nvSpPr>
        <p:spPr/>
        <p:txBody>
          <a:bodyPr/>
          <a:lstStyle/>
          <a:p>
            <a:fld id="{1FECBE2B-09F4-1C47-873B-0BCBCD523ED2}" type="datetimeFigureOut">
              <a:rPr kumimoji="1" lang="ja-JP" altLang="en-US" smtClean="0"/>
              <a:t>2023/9/15</a:t>
            </a:fld>
            <a:endParaRPr kumimoji="1" lang="ja-JP" altLang="en-US"/>
          </a:p>
        </p:txBody>
      </p:sp>
      <p:sp>
        <p:nvSpPr>
          <p:cNvPr id="5" name="フッター プレースホルダー 4">
            <a:extLst>
              <a:ext uri="{FF2B5EF4-FFF2-40B4-BE49-F238E27FC236}">
                <a16:creationId xmlns:a16="http://schemas.microsoft.com/office/drawing/2014/main" id="{F61534D4-4951-5271-8204-7218554038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FB38650-3DE5-79FD-FDBC-54B2F66F2DA9}"/>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16478498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5F22C57-F853-029F-F40E-8EFF68E1961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6937AEF-5C89-49C5-286E-7D72157935B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A54504-61E0-6B01-B37F-450C860D6B8C}"/>
              </a:ext>
            </a:extLst>
          </p:cNvPr>
          <p:cNvSpPr>
            <a:spLocks noGrp="1"/>
          </p:cNvSpPr>
          <p:nvPr>
            <p:ph type="dt" sz="half" idx="10"/>
          </p:nvPr>
        </p:nvSpPr>
        <p:spPr/>
        <p:txBody>
          <a:bodyPr/>
          <a:lstStyle/>
          <a:p>
            <a:fld id="{1FECBE2B-09F4-1C47-873B-0BCBCD523ED2}" type="datetimeFigureOut">
              <a:rPr kumimoji="1" lang="ja-JP" altLang="en-US" smtClean="0"/>
              <a:t>2023/9/15</a:t>
            </a:fld>
            <a:endParaRPr kumimoji="1" lang="ja-JP" altLang="en-US"/>
          </a:p>
        </p:txBody>
      </p:sp>
      <p:sp>
        <p:nvSpPr>
          <p:cNvPr id="5" name="フッター プレースホルダー 4">
            <a:extLst>
              <a:ext uri="{FF2B5EF4-FFF2-40B4-BE49-F238E27FC236}">
                <a16:creationId xmlns:a16="http://schemas.microsoft.com/office/drawing/2014/main" id="{41B9706F-3070-EF07-5E8B-E1DC378066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4226440-5E11-7265-C5EE-BB0052E1E424}"/>
              </a:ext>
            </a:extLst>
          </p:cNvPr>
          <p:cNvSpPr>
            <a:spLocks noGrp="1"/>
          </p:cNvSpPr>
          <p:nvPr>
            <p:ph type="sldNum" sz="quarter" idx="12"/>
          </p:nvPr>
        </p:nvSpPr>
        <p:spPr/>
        <p:txBody>
          <a:body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28365716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9209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1421086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471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474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059963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67850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873431587"/>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447236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2478721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33576200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1318897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214019853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9/15/2023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63550441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891942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864846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54448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96927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5002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00472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1951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05361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20699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3995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87842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9444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5671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45284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9886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8821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6059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335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17514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52289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59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0700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4272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26490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53800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545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882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335565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6843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56968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84942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0618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7623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85154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8989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1316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347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603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1138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846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31414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331904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3587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Unified SaaS - Data Sci - 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276944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9797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New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CF14E13-C424-3C42-A48A-BD82D9F8C6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2" t="3641" r="46450" b="14180"/>
          <a:stretch/>
        </p:blipFill>
        <p:spPr>
          <a:xfrm>
            <a:off x="5327372" y="68965"/>
            <a:ext cx="6864628" cy="6722533"/>
          </a:xfrm>
          <a:prstGeom prst="rect">
            <a:avLst/>
          </a:prstGeom>
        </p:spPr>
      </p:pic>
      <p:pic>
        <p:nvPicPr>
          <p:cNvPr id="2" name="Picture 1" descr="Icon&#10;&#10;Description automatically generated">
            <a:extLst>
              <a:ext uri="{FF2B5EF4-FFF2-40B4-BE49-F238E27FC236}">
                <a16:creationId xmlns:a16="http://schemas.microsoft.com/office/drawing/2014/main" id="{DDACCEB0-691A-C3A9-31D6-877036E618A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970" y="303605"/>
            <a:ext cx="307777" cy="307777"/>
          </a:xfrm>
          <a:prstGeom prst="rect">
            <a:avLst/>
          </a:prstGeom>
        </p:spPr>
      </p:pic>
      <p:sp>
        <p:nvSpPr>
          <p:cNvPr id="3" name="Title 1">
            <a:extLst>
              <a:ext uri="{FF2B5EF4-FFF2-40B4-BE49-F238E27FC236}">
                <a16:creationId xmlns:a16="http://schemas.microsoft.com/office/drawing/2014/main" id="{A69CBF39-2736-E5FC-ABE1-A4BF97749539}"/>
              </a:ext>
            </a:extLst>
          </p:cNvPr>
          <p:cNvSpPr txBox="1">
            <a:spLocks/>
          </p:cNvSpPr>
          <p:nvPr userDrawn="1"/>
        </p:nvSpPr>
        <p:spPr>
          <a:xfrm>
            <a:off x="910429" y="303605"/>
            <a:ext cx="199673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solidFill>
                  <a:schemeClr val="bg1">
                    <a:lumMod val="50000"/>
                  </a:schemeClr>
                </a:solidFill>
              </a:rPr>
              <a:t>Microsoft Fabric</a:t>
            </a:r>
          </a:p>
        </p:txBody>
      </p:sp>
      <p:pic>
        <p:nvPicPr>
          <p:cNvPr id="4" name="Picture 3" descr="Icon&#10;&#10;Description automatically generated">
            <a:extLst>
              <a:ext uri="{FF2B5EF4-FFF2-40B4-BE49-F238E27FC236}">
                <a16:creationId xmlns:a16="http://schemas.microsoft.com/office/drawing/2014/main" id="{04041836-3C38-3DE8-DE58-AB258DE506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3674" y="-2086794"/>
            <a:ext cx="413511" cy="413511"/>
          </a:xfrm>
          <a:prstGeom prst="rect">
            <a:avLst/>
          </a:prstGeom>
        </p:spPr>
      </p:pic>
    </p:spTree>
    <p:extLst>
      <p:ext uri="{BB962C8B-B14F-4D97-AF65-F5344CB8AC3E}">
        <p14:creationId xmlns:p14="http://schemas.microsoft.com/office/powerpoint/2010/main" val="300200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 Power BI (Old 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142023" y="739541"/>
            <a:ext cx="7049978" cy="5614928"/>
          </a:xfrm>
          <a:prstGeom prst="rect">
            <a:avLst/>
          </a:prstGeom>
        </p:spPr>
      </p:pic>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2" name="Picture 1" descr="Icon&#10;&#10;Description automatically generated">
            <a:extLst>
              <a:ext uri="{FF2B5EF4-FFF2-40B4-BE49-F238E27FC236}">
                <a16:creationId xmlns:a16="http://schemas.microsoft.com/office/drawing/2014/main" id="{DF4C61CD-CB1F-63CD-D85A-EC45E4DADCD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970" y="303605"/>
            <a:ext cx="307777" cy="307777"/>
          </a:xfrm>
          <a:prstGeom prst="rect">
            <a:avLst/>
          </a:prstGeom>
        </p:spPr>
      </p:pic>
      <p:sp>
        <p:nvSpPr>
          <p:cNvPr id="3" name="Title 1">
            <a:extLst>
              <a:ext uri="{FF2B5EF4-FFF2-40B4-BE49-F238E27FC236}">
                <a16:creationId xmlns:a16="http://schemas.microsoft.com/office/drawing/2014/main" id="{AFA99ECE-7DC4-CBCF-9432-F88B0E35BF9F}"/>
              </a:ext>
            </a:extLst>
          </p:cNvPr>
          <p:cNvSpPr txBox="1">
            <a:spLocks/>
          </p:cNvSpPr>
          <p:nvPr userDrawn="1"/>
        </p:nvSpPr>
        <p:spPr>
          <a:xfrm>
            <a:off x="910429" y="303605"/>
            <a:ext cx="199673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solidFill>
                  <a:schemeClr val="bg1">
                    <a:lumMod val="50000"/>
                  </a:schemeClr>
                </a:solidFill>
              </a:rPr>
              <a:t>Microsoft Fabric</a:t>
            </a:r>
          </a:p>
        </p:txBody>
      </p:sp>
    </p:spTree>
    <p:extLst>
      <p:ext uri="{BB962C8B-B14F-4D97-AF65-F5344CB8AC3E}">
        <p14:creationId xmlns:p14="http://schemas.microsoft.com/office/powerpoint/2010/main" val="178427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899F8B4-3CBB-454F-BA48-8506F3821D64}"/>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35807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441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36246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012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7817115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46648834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9452911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Low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58157766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2061962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9878196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 with Head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Rectangle 2">
            <a:extLst>
              <a:ext uri="{FF2B5EF4-FFF2-40B4-BE49-F238E27FC236}">
                <a16:creationId xmlns:a16="http://schemas.microsoft.com/office/drawing/2014/main" id="{8C5DECA4-675D-BE4F-9BD3-3887B5DA1E2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659037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6804434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with Graphic and 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452C0352-8233-D544-847E-3F85BD04D86D}"/>
              </a:ext>
            </a:extLst>
          </p:cNvPr>
          <p:cNvSpPr>
            <a:spLocks noGrp="1"/>
          </p:cNvSpPr>
          <p:nvPr>
            <p:ph type="title"/>
          </p:nvPr>
        </p:nvSpPr>
        <p:spPr>
          <a:xfrm>
            <a:off x="582613" y="457200"/>
            <a:ext cx="11026776"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737133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Graphic with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203310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1154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aphic with Nav">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E06E01-33DF-9A43-A0C6-F9441D3E5C5F}"/>
              </a:ext>
            </a:extLst>
          </p:cNvPr>
          <p:cNvSpPr/>
          <p:nvPr userDrawn="1"/>
        </p:nvSpPr>
        <p:spPr bwMode="auto">
          <a:xfrm>
            <a:off x="152400" y="15240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3F52E6B-8B53-3244-97D2-5C28480A9830}"/>
              </a:ext>
            </a:extLst>
          </p:cNvPr>
          <p:cNvGrpSpPr/>
          <p:nvPr userDrawn="1"/>
        </p:nvGrpSpPr>
        <p:grpSpPr>
          <a:xfrm>
            <a:off x="11582996" y="218637"/>
            <a:ext cx="444876" cy="162166"/>
            <a:chOff x="695390" y="1849514"/>
            <a:chExt cx="10353479" cy="3774046"/>
          </a:xfrm>
        </p:grpSpPr>
        <p:sp>
          <p:nvSpPr>
            <p:cNvPr id="7" name="Rounded Rectangle 6">
              <a:extLst>
                <a:ext uri="{FF2B5EF4-FFF2-40B4-BE49-F238E27FC236}">
                  <a16:creationId xmlns:a16="http://schemas.microsoft.com/office/drawing/2014/main" id="{B770D70C-3673-E547-AED2-0FA6167F2ADF}"/>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8238AA11-5566-BC4F-BB3E-EADDE2C05860}"/>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9" name="Rounded Rectangle 8">
              <a:extLst>
                <a:ext uri="{FF2B5EF4-FFF2-40B4-BE49-F238E27FC236}">
                  <a16:creationId xmlns:a16="http://schemas.microsoft.com/office/drawing/2014/main" id="{858ADC76-8554-FB48-9C63-AA037624F7DD}"/>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0" name="Rectangle 9">
            <a:hlinkClick r:id="" action="ppaction://noaction"/>
            <a:extLst>
              <a:ext uri="{FF2B5EF4-FFF2-40B4-BE49-F238E27FC236}">
                <a16:creationId xmlns:a16="http://schemas.microsoft.com/office/drawing/2014/main" id="{DCB5D78B-11C4-0D46-93FA-F5436584828D}"/>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9921588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Individual: PPT for data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9B75F6-93F7-4F48-A65D-49EB27DD1E07}"/>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717766"/>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354291"/>
            <a:ext cx="2820366" cy="615553"/>
          </a:xfrm>
        </p:spPr>
        <p:txBody>
          <a:bodyPr/>
          <a:lstStyle>
            <a:lvl1pPr marL="0" indent="0" algn="l">
              <a:spcBef>
                <a:spcPts val="1080"/>
              </a:spcBef>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0281677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048EBB-F766-B247-91B0-286BA98DD0FA}"/>
              </a:ext>
            </a:extLst>
          </p:cNvPr>
          <p:cNvSpPr/>
          <p:nvPr userDrawn="1"/>
        </p:nvSpPr>
        <p:spPr bwMode="auto">
          <a:xfrm>
            <a:off x="4030133" y="1439333"/>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60E942E-C499-3441-A72D-8F3354617E39}"/>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272937"/>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8" name="Rectangle 27">
            <a:extLst>
              <a:ext uri="{FF2B5EF4-FFF2-40B4-BE49-F238E27FC236}">
                <a16:creationId xmlns:a16="http://schemas.microsoft.com/office/drawing/2014/main" id="{96E328B0-C7D6-DE4E-963A-C1051E4487A5}"/>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DB80A3E-F04B-9142-9508-A4637D654E62}"/>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0740B1A-B0ED-5549-92B3-524ABCE242A8}"/>
              </a:ext>
            </a:extLst>
          </p:cNvPr>
          <p:cNvGrpSpPr/>
          <p:nvPr userDrawn="1"/>
        </p:nvGrpSpPr>
        <p:grpSpPr>
          <a:xfrm>
            <a:off x="293688" y="157289"/>
            <a:ext cx="1352934" cy="298474"/>
            <a:chOff x="433059" y="157289"/>
            <a:chExt cx="1352934" cy="298474"/>
          </a:xfrm>
        </p:grpSpPr>
        <p:sp>
          <p:nvSpPr>
            <p:cNvPr id="31" name="Title 2">
              <a:extLst>
                <a:ext uri="{FF2B5EF4-FFF2-40B4-BE49-F238E27FC236}">
                  <a16:creationId xmlns:a16="http://schemas.microsoft.com/office/drawing/2014/main" id="{286240F5-DEB1-E44B-9C07-ACCD0CC82A73}"/>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08D09AB8-916F-B643-A779-0DA9CFE1777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3440815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extLst>
              <a:ext uri="{FF2B5EF4-FFF2-40B4-BE49-F238E27FC236}">
                <a16:creationId xmlns:a16="http://schemas.microsoft.com/office/drawing/2014/main" id="{0A0CE55F-C280-CB4B-B97F-21E0A248DEE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BFC6B0D-FE5C-B947-8E51-9842DDBE434A}"/>
              </a:ext>
            </a:extLst>
          </p:cNvPr>
          <p:cNvGrpSpPr/>
          <p:nvPr userDrawn="1"/>
        </p:nvGrpSpPr>
        <p:grpSpPr>
          <a:xfrm>
            <a:off x="164128" y="157289"/>
            <a:ext cx="1793315" cy="304438"/>
            <a:chOff x="164128" y="157289"/>
            <a:chExt cx="1793315" cy="304438"/>
          </a:xfrm>
        </p:grpSpPr>
        <p:sp>
          <p:nvSpPr>
            <p:cNvPr id="20" name="Freeform 19">
              <a:extLst>
                <a:ext uri="{FF2B5EF4-FFF2-40B4-BE49-F238E27FC236}">
                  <a16:creationId xmlns:a16="http://schemas.microsoft.com/office/drawing/2014/main" id="{0566DC34-F0B2-694D-9AF7-83B9B1577F9B}"/>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E440519A-C2E2-964B-9195-BCF532CCBC2F}"/>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FD3B1EEC-DE33-7B4D-A05E-8564E1E5D42C}"/>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Rounded Rectangle 22">
              <a:extLst>
                <a:ext uri="{FF2B5EF4-FFF2-40B4-BE49-F238E27FC236}">
                  <a16:creationId xmlns:a16="http://schemas.microsoft.com/office/drawing/2014/main" id="{F5767A10-074E-8D40-813C-C06AA4E7118E}"/>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4" name="Title 2">
              <a:extLst>
                <a:ext uri="{FF2B5EF4-FFF2-40B4-BE49-F238E27FC236}">
                  <a16:creationId xmlns:a16="http://schemas.microsoft.com/office/drawing/2014/main" id="{56E773F6-361C-044A-94F8-9AE01840E22B}"/>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25" name="TextBox 24">
              <a:extLst>
                <a:ext uri="{FF2B5EF4-FFF2-40B4-BE49-F238E27FC236}">
                  <a16:creationId xmlns:a16="http://schemas.microsoft.com/office/drawing/2014/main" id="{1E8B4E66-C59E-9242-A05A-E42AB085DFC1}"/>
                </a:ext>
              </a:extLst>
            </p:cNvPr>
            <p:cNvSpPr txBox="1"/>
            <p:nvPr/>
          </p:nvSpPr>
          <p:spPr>
            <a:xfrm>
              <a:off x="604509" y="286486"/>
              <a:ext cx="1285608"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PowerPoint for data</a:t>
              </a:r>
            </a:p>
          </p:txBody>
        </p:sp>
      </p:grpSp>
      <p:sp>
        <p:nvSpPr>
          <p:cNvPr id="26" name="Rectangle 25">
            <a:hlinkClick r:id="" action="ppaction://noaction"/>
            <a:extLst>
              <a:ext uri="{FF2B5EF4-FFF2-40B4-BE49-F238E27FC236}">
                <a16:creationId xmlns:a16="http://schemas.microsoft.com/office/drawing/2014/main" id="{CBF3025E-1A7D-BF4B-B15C-ADA183AC57C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7558830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793315" cy="304438"/>
            <a:chOff x="164128" y="157289"/>
            <a:chExt cx="179331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46522"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9C6D0F-3D98-CC4B-9B52-C7D9B9426F6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88B7607-7EE5-C649-8399-C9F6E42CBB90}"/>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4" name="Text Placeholder 5">
            <a:extLst>
              <a:ext uri="{FF2B5EF4-FFF2-40B4-BE49-F238E27FC236}">
                <a16:creationId xmlns:a16="http://schemas.microsoft.com/office/drawing/2014/main" id="{B82A3978-F824-B545-BE74-B2C10DD5E00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7217499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7836859-C7B9-3C41-8057-8C1C824BAE02}"/>
              </a:ext>
            </a:extLst>
          </p:cNvPr>
          <p:cNvSpPr/>
          <p:nvPr userDrawn="1"/>
        </p:nvSpPr>
        <p:spPr bwMode="auto">
          <a:xfrm>
            <a:off x="0" y="166816"/>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D8D6CE0-C2C4-4F4F-B5D2-E2F6FC1CC1C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7AFE2D-5DD9-DC49-8BD8-2AD303F4609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D76D8B3-E77E-264E-9223-95965C078626}"/>
              </a:ext>
            </a:extLst>
          </p:cNvPr>
          <p:cNvGrpSpPr/>
          <p:nvPr userDrawn="1"/>
        </p:nvGrpSpPr>
        <p:grpSpPr>
          <a:xfrm>
            <a:off x="293688" y="157289"/>
            <a:ext cx="1352934" cy="298474"/>
            <a:chOff x="433059" y="157289"/>
            <a:chExt cx="1352934" cy="298474"/>
          </a:xfrm>
        </p:grpSpPr>
        <p:sp>
          <p:nvSpPr>
            <p:cNvPr id="19" name="Title 2">
              <a:extLst>
                <a:ext uri="{FF2B5EF4-FFF2-40B4-BE49-F238E27FC236}">
                  <a16:creationId xmlns:a16="http://schemas.microsoft.com/office/drawing/2014/main" id="{D255413A-2632-FC44-959B-F61B64B3C82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20" name="TextBox 19">
              <a:extLst>
                <a:ext uri="{FF2B5EF4-FFF2-40B4-BE49-F238E27FC236}">
                  <a16:creationId xmlns:a16="http://schemas.microsoft.com/office/drawing/2014/main" id="{CD8B9713-519C-1442-99DC-B2DD207C0FB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8608113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875002"/>
            <a:ext cx="4407397" cy="1107996"/>
          </a:xfrm>
        </p:spPr>
        <p:txBody>
          <a:bodyPr anchor="ctr"/>
          <a:lstStyle>
            <a:lvl1pPr algn="l">
              <a:defRPr/>
            </a:lvl1pPr>
          </a:lstStyle>
          <a:p>
            <a:r>
              <a:rPr lang="en-US"/>
              <a:t>Click to edit Master title style</a:t>
            </a:r>
          </a:p>
        </p:txBody>
      </p:sp>
      <p:sp>
        <p:nvSpPr>
          <p:cNvPr id="13" name="Rectangle 12">
            <a:hlinkClick r:id="" action="ppaction://noaction"/>
            <a:extLst>
              <a:ext uri="{FF2B5EF4-FFF2-40B4-BE49-F238E27FC236}">
                <a16:creationId xmlns:a16="http://schemas.microsoft.com/office/drawing/2014/main" id="{CF5BBE0C-223E-0C4A-BEBA-67FCC89ADBC4}"/>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CD9A895-0652-9542-967F-55EEA461328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AF91BE2-FCDF-AB42-9F02-8FC766D9CD1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B58B34-9A7D-A34F-9DD8-4E3716FD9F2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331F855-7D89-D14C-9755-EFE70A89A7F5}"/>
              </a:ext>
            </a:extLst>
          </p:cNvPr>
          <p:cNvGrpSpPr/>
          <p:nvPr userDrawn="1"/>
        </p:nvGrpSpPr>
        <p:grpSpPr>
          <a:xfrm>
            <a:off x="293688" y="157289"/>
            <a:ext cx="1352934" cy="298474"/>
            <a:chOff x="433059" y="157289"/>
            <a:chExt cx="1352934" cy="298474"/>
          </a:xfrm>
        </p:grpSpPr>
        <p:sp>
          <p:nvSpPr>
            <p:cNvPr id="17" name="Title 2">
              <a:extLst>
                <a:ext uri="{FF2B5EF4-FFF2-40B4-BE49-F238E27FC236}">
                  <a16:creationId xmlns:a16="http://schemas.microsoft.com/office/drawing/2014/main" id="{F27294D1-23EE-7D46-BBF0-F6031277BF5C}"/>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8" name="TextBox 17">
              <a:extLst>
                <a:ext uri="{FF2B5EF4-FFF2-40B4-BE49-F238E27FC236}">
                  <a16:creationId xmlns:a16="http://schemas.microsoft.com/office/drawing/2014/main" id="{EC10EB76-9FF5-EC4A-9786-63A97BC8018D}"/>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426919039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0DF0C6E3-A998-C043-B31E-FB424716D333}"/>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0BA1D38-9930-8044-86EA-E247480DC4F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8B0A5F-805B-C149-8C2D-A20A6A63368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9E96B56-DF46-654A-B782-77E02B3008E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830B0F5E-FA3B-2647-B9F1-4F6E046E991A}"/>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58925DA-C1BB-0840-AA16-EE69A29DD318}"/>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25283C67-9B10-DB49-913A-FAD7E9E8D127}"/>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39902631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Rectangle 33">
            <a:extLst>
              <a:ext uri="{FF2B5EF4-FFF2-40B4-BE49-F238E27FC236}">
                <a16:creationId xmlns:a16="http://schemas.microsoft.com/office/drawing/2014/main" id="{8C0D0DD5-FBC8-ED47-9D70-D794475055B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3C43389-A724-EE40-888C-CEB8E5CB4C1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34851CA-B9B2-834E-89A7-86EEFDE077A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EEF4B87-1792-ED4B-8746-D6A1118DC3BE}"/>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293E590-B8BB-4140-A78E-3DEECE43845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0FB75013-3AC5-1143-AB96-82429A0C0FAF}"/>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97224120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46C022-10CF-3A4A-B7FD-89C302A3D35D}"/>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FEC8ED4B-2DE5-8145-8D21-3A838EA823F7}"/>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343797"/>
            <a:ext cx="2839855" cy="1414427"/>
          </a:xfrm>
        </p:spPr>
        <p:txBody>
          <a:bodyPr anchor="b"/>
          <a:lstStyle>
            <a:lvl1pPr algn="l">
              <a:defRPr sz="2800"/>
            </a:lvl1pPr>
          </a:lstStyle>
          <a:p>
            <a:r>
              <a:rPr lang="en-US"/>
              <a:t>Click to edit Master title style</a:t>
            </a:r>
          </a:p>
        </p:txBody>
      </p:sp>
      <p:sp>
        <p:nvSpPr>
          <p:cNvPr id="22" name="Text Placeholder 5">
            <a:extLst>
              <a:ext uri="{FF2B5EF4-FFF2-40B4-BE49-F238E27FC236}">
                <a16:creationId xmlns:a16="http://schemas.microsoft.com/office/drawing/2014/main" id="{3FB1DC5C-0508-BA4D-90B6-30E164B7848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9" name="Rectangle 18">
            <a:extLst>
              <a:ext uri="{FF2B5EF4-FFF2-40B4-BE49-F238E27FC236}">
                <a16:creationId xmlns:a16="http://schemas.microsoft.com/office/drawing/2014/main" id="{F3868A81-6C2C-5041-B7E1-1C07B434150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7C1AD59-E379-3F46-B323-811466794C3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569B57F-0FC5-A84E-BDED-FEA6863BB697}"/>
              </a:ext>
            </a:extLst>
          </p:cNvPr>
          <p:cNvGrpSpPr/>
          <p:nvPr userDrawn="1"/>
        </p:nvGrpSpPr>
        <p:grpSpPr>
          <a:xfrm>
            <a:off x="293688" y="157289"/>
            <a:ext cx="1261564" cy="298474"/>
            <a:chOff x="433059" y="157289"/>
            <a:chExt cx="1261564" cy="298474"/>
          </a:xfrm>
        </p:grpSpPr>
        <p:sp>
          <p:nvSpPr>
            <p:cNvPr id="14" name="Title 2">
              <a:extLst>
                <a:ext uri="{FF2B5EF4-FFF2-40B4-BE49-F238E27FC236}">
                  <a16:creationId xmlns:a16="http://schemas.microsoft.com/office/drawing/2014/main" id="{EEB0636D-87E9-F94C-826A-ECD2F903E2E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5" name="TextBox 14">
              <a:extLst>
                <a:ext uri="{FF2B5EF4-FFF2-40B4-BE49-F238E27FC236}">
                  <a16:creationId xmlns:a16="http://schemas.microsoft.com/office/drawing/2014/main" id="{928A5030-6264-FF49-B6FF-21A12B237D67}"/>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21153822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931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36" name="Rectangle 35">
            <a:extLst>
              <a:ext uri="{FF2B5EF4-FFF2-40B4-BE49-F238E27FC236}">
                <a16:creationId xmlns:a16="http://schemas.microsoft.com/office/drawing/2014/main" id="{8BDA9444-8F10-654B-9C7E-A4F4D08AA0D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7E9F203-FD40-7E46-BC5A-8424B9A241E3}"/>
              </a:ext>
            </a:extLst>
          </p:cNvPr>
          <p:cNvGrpSpPr/>
          <p:nvPr userDrawn="1"/>
        </p:nvGrpSpPr>
        <p:grpSpPr>
          <a:xfrm>
            <a:off x="164128" y="157289"/>
            <a:ext cx="1572101" cy="304438"/>
            <a:chOff x="164128" y="157289"/>
            <a:chExt cx="1572101" cy="304438"/>
          </a:xfrm>
        </p:grpSpPr>
        <p:sp>
          <p:nvSpPr>
            <p:cNvPr id="38" name="Freeform 37">
              <a:extLst>
                <a:ext uri="{FF2B5EF4-FFF2-40B4-BE49-F238E27FC236}">
                  <a16:creationId xmlns:a16="http://schemas.microsoft.com/office/drawing/2014/main" id="{21AE30E0-5218-9C45-851E-384DA10D4752}"/>
                </a:ext>
              </a:extLst>
            </p:cNvPr>
            <p:cNvSpPr/>
            <p:nvPr userDrawn="1"/>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39" name="Freeform 38">
              <a:extLst>
                <a:ext uri="{FF2B5EF4-FFF2-40B4-BE49-F238E27FC236}">
                  <a16:creationId xmlns:a16="http://schemas.microsoft.com/office/drawing/2014/main" id="{B27938F8-EF03-0643-A34E-47EFD0D45983}"/>
                </a:ext>
              </a:extLst>
            </p:cNvPr>
            <p:cNvSpPr/>
            <p:nvPr userDrawn="1"/>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0" name="Freeform 39">
              <a:extLst>
                <a:ext uri="{FF2B5EF4-FFF2-40B4-BE49-F238E27FC236}">
                  <a16:creationId xmlns:a16="http://schemas.microsoft.com/office/drawing/2014/main" id="{A9B187DB-46A7-1043-A738-CDC1C4F7CF4D}"/>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1" name="Rounded Rectangle 40">
              <a:extLst>
                <a:ext uri="{FF2B5EF4-FFF2-40B4-BE49-F238E27FC236}">
                  <a16:creationId xmlns:a16="http://schemas.microsoft.com/office/drawing/2014/main" id="{C4901EE1-B334-D341-9AE1-E7F02D330CAF}"/>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42" name="Title 2">
              <a:extLst>
                <a:ext uri="{FF2B5EF4-FFF2-40B4-BE49-F238E27FC236}">
                  <a16:creationId xmlns:a16="http://schemas.microsoft.com/office/drawing/2014/main" id="{9346567C-2CD0-FC4F-B966-03476F1F85C7}"/>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43" name="TextBox 42">
              <a:extLst>
                <a:ext uri="{FF2B5EF4-FFF2-40B4-BE49-F238E27FC236}">
                  <a16:creationId xmlns:a16="http://schemas.microsoft.com/office/drawing/2014/main" id="{33A3B67F-3825-324F-90C2-1A774DCF77F8}"/>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44" name="Rectangle 43">
            <a:hlinkClick r:id="" action="ppaction://noaction"/>
            <a:extLst>
              <a:ext uri="{FF2B5EF4-FFF2-40B4-BE49-F238E27FC236}">
                <a16:creationId xmlns:a16="http://schemas.microsoft.com/office/drawing/2014/main" id="{95DDBD0B-DB63-FD43-91CA-D57FD6F4DBE4}"/>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356183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766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7" name="Rectangle 16">
            <a:extLst>
              <a:ext uri="{FF2B5EF4-FFF2-40B4-BE49-F238E27FC236}">
                <a16:creationId xmlns:a16="http://schemas.microsoft.com/office/drawing/2014/main" id="{7EFA4696-EF14-994C-8C0D-8629ECE10249}"/>
              </a:ext>
            </a:extLst>
          </p:cNvPr>
          <p:cNvSpPr/>
          <p:nvPr userDrawn="1"/>
        </p:nvSpPr>
        <p:spPr bwMode="auto">
          <a:xfrm>
            <a:off x="0" y="1597"/>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DD52FB8-0430-D248-9052-DC7F71ACD71B}"/>
              </a:ext>
            </a:extLst>
          </p:cNvPr>
          <p:cNvGrpSpPr/>
          <p:nvPr userDrawn="1"/>
        </p:nvGrpSpPr>
        <p:grpSpPr>
          <a:xfrm>
            <a:off x="164128" y="158886"/>
            <a:ext cx="1572101" cy="304438"/>
            <a:chOff x="164128" y="157289"/>
            <a:chExt cx="1572101" cy="304438"/>
          </a:xfrm>
        </p:grpSpPr>
        <p:sp>
          <p:nvSpPr>
            <p:cNvPr id="21" name="Freeform 20">
              <a:extLst>
                <a:ext uri="{FF2B5EF4-FFF2-40B4-BE49-F238E27FC236}">
                  <a16:creationId xmlns:a16="http://schemas.microsoft.com/office/drawing/2014/main" id="{5728F628-351F-DF43-BFEA-3EC489BF6251}"/>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4710783E-F277-FB43-B8A6-42736956F25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DBBB85C3-1B5D-1242-92B3-B938D338DDE6}"/>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4" name="Rounded Rectangle 23">
              <a:extLst>
                <a:ext uri="{FF2B5EF4-FFF2-40B4-BE49-F238E27FC236}">
                  <a16:creationId xmlns:a16="http://schemas.microsoft.com/office/drawing/2014/main" id="{5DCF3E94-0AFA-1744-9BBE-5B8ECE8872A4}"/>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5" name="Title 2">
              <a:extLst>
                <a:ext uri="{FF2B5EF4-FFF2-40B4-BE49-F238E27FC236}">
                  <a16:creationId xmlns:a16="http://schemas.microsoft.com/office/drawing/2014/main" id="{5EE2A01B-47D3-2547-9C80-C28FDC805E1D}"/>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26" name="TextBox 25">
              <a:extLst>
                <a:ext uri="{FF2B5EF4-FFF2-40B4-BE49-F238E27FC236}">
                  <a16:creationId xmlns:a16="http://schemas.microsoft.com/office/drawing/2014/main" id="{BE7979B0-4175-834A-9592-08200DB15CDD}"/>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27" name="Rectangle 26">
            <a:hlinkClick r:id="" action="ppaction://noaction"/>
            <a:extLst>
              <a:ext uri="{FF2B5EF4-FFF2-40B4-BE49-F238E27FC236}">
                <a16:creationId xmlns:a16="http://schemas.microsoft.com/office/drawing/2014/main" id="{C9988CA1-BAF9-C04D-BB08-2881BAD6B48A}"/>
              </a:ext>
            </a:extLst>
          </p:cNvPr>
          <p:cNvSpPr/>
          <p:nvPr userDrawn="1"/>
        </p:nvSpPr>
        <p:spPr bwMode="auto">
          <a:xfrm>
            <a:off x="0" y="1597"/>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hlinkClick r:id="" action="ppaction://noaction"/>
            <a:extLst>
              <a:ext uri="{FF2B5EF4-FFF2-40B4-BE49-F238E27FC236}">
                <a16:creationId xmlns:a16="http://schemas.microsoft.com/office/drawing/2014/main" id="{44E27974-37DE-4141-B19A-087B3F94DA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531431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56267"/>
            <a:ext cx="7445829" cy="4213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3" name="Rectangle 12">
            <a:extLst>
              <a:ext uri="{FF2B5EF4-FFF2-40B4-BE49-F238E27FC236}">
                <a16:creationId xmlns:a16="http://schemas.microsoft.com/office/drawing/2014/main" id="{ABB0BB31-658E-7E43-8E9B-FE02C240257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CB5DF2CB-277B-4A4C-B583-C1293608AF79}"/>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5AE25B72-B187-1740-AEE1-B2E36DD5FE6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7895F6F0-62D0-5B4C-8086-20FF1277C208}"/>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304546154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eams: Action">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9" name="Rectangle 8">
            <a:extLst>
              <a:ext uri="{FF2B5EF4-FFF2-40B4-BE49-F238E27FC236}">
                <a16:creationId xmlns:a16="http://schemas.microsoft.com/office/drawing/2014/main" id="{80AB90AA-28CE-E24D-B077-CD60DE4C994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BBB9BCD-362B-3C44-BD30-945A5C472FA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5649F578-2BED-9743-803A-B9E186824113}"/>
              </a:ext>
            </a:extLst>
          </p:cNvPr>
          <p:cNvGrpSpPr/>
          <p:nvPr userDrawn="1"/>
        </p:nvGrpSpPr>
        <p:grpSpPr>
          <a:xfrm>
            <a:off x="293688" y="157289"/>
            <a:ext cx="1261564" cy="298474"/>
            <a:chOff x="433059" y="157289"/>
            <a:chExt cx="1261564" cy="298474"/>
          </a:xfrm>
        </p:grpSpPr>
        <p:sp>
          <p:nvSpPr>
            <p:cNvPr id="12" name="Title 2">
              <a:extLst>
                <a:ext uri="{FF2B5EF4-FFF2-40B4-BE49-F238E27FC236}">
                  <a16:creationId xmlns:a16="http://schemas.microsoft.com/office/drawing/2014/main" id="{DD650B2A-83A3-AB4E-AD52-B29360F9630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3" name="TextBox 12">
              <a:extLst>
                <a:ext uri="{FF2B5EF4-FFF2-40B4-BE49-F238E27FC236}">
                  <a16:creationId xmlns:a16="http://schemas.microsoft.com/office/drawing/2014/main" id="{02482F0E-6C06-D34E-AA13-7EB38FA909EF}"/>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64274252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3" name="Rectangle 22">
            <a:extLst>
              <a:ext uri="{FF2B5EF4-FFF2-40B4-BE49-F238E27FC236}">
                <a16:creationId xmlns:a16="http://schemas.microsoft.com/office/drawing/2014/main" id="{1ABB7EA5-0AC8-9C41-A7F0-1FC322909001}"/>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C3679A93-A745-6649-AE64-3137E5FAF65D}"/>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5" name="Picture Placeholder 9">
            <a:extLst>
              <a:ext uri="{FF2B5EF4-FFF2-40B4-BE49-F238E27FC236}">
                <a16:creationId xmlns:a16="http://schemas.microsoft.com/office/drawing/2014/main" id="{99A58F40-3C2D-4B46-BE4E-B175053C28D6}"/>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7" name="Text Placeholder 5">
            <a:extLst>
              <a:ext uri="{FF2B5EF4-FFF2-40B4-BE49-F238E27FC236}">
                <a16:creationId xmlns:a16="http://schemas.microsoft.com/office/drawing/2014/main" id="{F7D37F6A-A6CB-9445-A929-0C041FA5B46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8" name="Rectangle 27">
            <a:hlinkClick r:id="" action="ppaction://noaction"/>
            <a:extLst>
              <a:ext uri="{FF2B5EF4-FFF2-40B4-BE49-F238E27FC236}">
                <a16:creationId xmlns:a16="http://schemas.microsoft.com/office/drawing/2014/main" id="{CFD42F45-7E2A-A44C-8492-FCDDB08A932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C788E10-A86F-4945-B4D1-11F35E98C36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7236898-EC7A-2E48-8924-FDA64F07C7B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17B48A2-175A-C448-9558-351BAF713668}"/>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4716D819-D8C7-8940-A325-778F89F5F25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83DA4521-9DB7-7E4F-91FA-6F773A9F8930}"/>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409513487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eams: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572101" cy="304438"/>
            <a:chOff x="164128" y="157289"/>
            <a:chExt cx="157210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20" name="Rectangle 19">
            <a:hlinkClick r:id="" action="ppaction://noaction"/>
            <a:extLst>
              <a:ext uri="{FF2B5EF4-FFF2-40B4-BE49-F238E27FC236}">
                <a16:creationId xmlns:a16="http://schemas.microsoft.com/office/drawing/2014/main" id="{8033620B-E92D-154B-A6C5-393EBA655D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5607641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616985" cy="304438"/>
            <a:chOff x="164128" y="157289"/>
            <a:chExt cx="161698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7660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sp>
        <p:nvSpPr>
          <p:cNvPr id="21" name="Rectangle 20">
            <a:hlinkClick r:id="" action="ppaction://noaction"/>
            <a:extLst>
              <a:ext uri="{FF2B5EF4-FFF2-40B4-BE49-F238E27FC236}">
                <a16:creationId xmlns:a16="http://schemas.microsoft.com/office/drawing/2014/main" id="{E0167D9F-FE90-FE4E-A57B-5129370186C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3304993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DAB0F2A-BC17-5441-B1FE-0F5142473DC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5533B4E5-0D98-8C4A-BA52-91B6674432D1}"/>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1420220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265666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34312"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74234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1265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C2B8512-6C40-694C-93B6-81286CCE078B}"/>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15752134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352193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382966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764B26-92E4-044D-9012-5534CC19A34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AF8EADEA-6F47-F24B-9938-C505DB0CBC30}"/>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631180"/>
            <a:ext cx="2839855" cy="112704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0737173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888117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D930A0B-34E8-2D4D-B051-E4871F139EB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2774366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6956817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08346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177D9F1-5F9B-1948-A1CD-552216AD100C}"/>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FAA239E9-5367-674C-9152-01FF1D61A198}"/>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11B8EAB-9EEE-2E40-B610-6C3133382528}"/>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05020" cy="861774"/>
          </a:xfrm>
        </p:spPr>
        <p:txBody>
          <a:bodyPr anchor="b"/>
          <a:lstStyle>
            <a:lvl1pPr algn="l">
              <a:defRPr sz="2800"/>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635360326"/>
      </p:ext>
    </p:extLst>
  </p:cSld>
  <p:clrMapOvr>
    <a:masterClrMapping/>
  </p:clrMapOvr>
  <p:transition>
    <p:fade/>
  </p:transition>
  <p:extLst>
    <p:ext uri="{DCECCB84-F9BA-43D5-87BE-67443E8EF086}">
      <p15:sldGuideLst xmlns:p15="http://schemas.microsoft.com/office/powerpoint/2012/main">
        <p15:guide id="1" orient="horz" pos="2370">
          <p15:clr>
            <a:srgbClr val="FBAE40"/>
          </p15:clr>
        </p15:guide>
        <p15:guide id="2" orient="horz" pos="245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934192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63" Type="http://schemas.openxmlformats.org/officeDocument/2006/relationships/image" Target="../media/image31.jpe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8" Type="http://schemas.openxmlformats.org/officeDocument/2006/relationships/slideLayout" Target="../slideLayouts/slideLayout112.xml"/><Relationship Id="rId5" Type="http://schemas.openxmlformats.org/officeDocument/2006/relationships/slideLayout" Target="../slideLayouts/slideLayout59.xml"/><Relationship Id="rId61" Type="http://schemas.openxmlformats.org/officeDocument/2006/relationships/theme" Target="../theme/theme2.xml"/><Relationship Id="rId19" Type="http://schemas.openxmlformats.org/officeDocument/2006/relationships/slideLayout" Target="../slideLayouts/slideLayout7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slideLayout" Target="../slideLayouts/slideLayout110.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59" Type="http://schemas.openxmlformats.org/officeDocument/2006/relationships/slideLayout" Target="../slideLayouts/slideLayout113.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62" Type="http://schemas.openxmlformats.org/officeDocument/2006/relationships/image" Target="../media/image30.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57" Type="http://schemas.openxmlformats.org/officeDocument/2006/relationships/slideLayout" Target="../slideLayouts/slideLayout111.xml"/><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60" Type="http://schemas.openxmlformats.org/officeDocument/2006/relationships/slideLayout" Target="../slideLayouts/slideLayout11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6" Type="http://schemas.openxmlformats.org/officeDocument/2006/relationships/theme" Target="../theme/theme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5" Type="http://schemas.openxmlformats.org/officeDocument/2006/relationships/slideLayout" Target="../slideLayouts/slideLayout134.xml"/><Relationship Id="rId4" Type="http://schemas.openxmlformats.org/officeDocument/2006/relationships/slideLayout" Target="../slideLayouts/slideLayout133.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21639173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j-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2"/>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63"/>
          <a:srcRect l="52412" r="13395"/>
          <a:stretch/>
        </p:blipFill>
        <p:spPr>
          <a:xfrm>
            <a:off x="1" y="0"/>
            <a:ext cx="4168773" cy="6857999"/>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582996" y="218637"/>
            <a:ext cx="444876" cy="162166"/>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67147741-CB44-48C1-88F3-768E7CFCF435}"/>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3168219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 id="2147483769" r:id="rId54"/>
    <p:sldLayoutId id="2147483770" r:id="rId55"/>
    <p:sldLayoutId id="2147483771" r:id="rId56"/>
    <p:sldLayoutId id="2147483772" r:id="rId57"/>
    <p:sldLayoutId id="2147483773" r:id="rId58"/>
    <p:sldLayoutId id="2147483774" r:id="rId59"/>
    <p:sldLayoutId id="2147483775"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A8C6761-D7CA-89B1-B264-9ECE104869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4F216CF-D607-D2AB-48F4-B8B510B138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57607B-E0B1-F439-58CC-E14D89D91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ECBE2B-09F4-1C47-873B-0BCBCD523ED2}" type="datetimeFigureOut">
              <a:rPr kumimoji="1" lang="ja-JP" altLang="en-US" smtClean="0"/>
              <a:t>2023/9/15</a:t>
            </a:fld>
            <a:endParaRPr kumimoji="1" lang="ja-JP" altLang="en-US"/>
          </a:p>
        </p:txBody>
      </p:sp>
      <p:sp>
        <p:nvSpPr>
          <p:cNvPr id="5" name="フッター プレースホルダー 4">
            <a:extLst>
              <a:ext uri="{FF2B5EF4-FFF2-40B4-BE49-F238E27FC236}">
                <a16:creationId xmlns:a16="http://schemas.microsoft.com/office/drawing/2014/main" id="{3EC1DDF0-26E0-CAE7-CE71-5CF53F500A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9183705-01BB-9FEE-187A-750208B847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E9B31D-6AE0-4742-9884-01E8C091E0C8}" type="slidenum">
              <a:rPr kumimoji="1" lang="ja-JP" altLang="en-US" smtClean="0"/>
              <a:t>‹#›</a:t>
            </a:fld>
            <a:endParaRPr kumimoji="1" lang="ja-JP" altLang="en-US"/>
          </a:p>
        </p:txBody>
      </p:sp>
    </p:spTree>
    <p:extLst>
      <p:ext uri="{BB962C8B-B14F-4D97-AF65-F5344CB8AC3E}">
        <p14:creationId xmlns:p14="http://schemas.microsoft.com/office/powerpoint/2010/main" val="59719512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821300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26.xml"/><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8.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icrosoft Fabric hero image. This image has 5 ribbons across the screen representing the industry. Particles flow above the top ribbon. ">
            <a:extLst>
              <a:ext uri="{FF2B5EF4-FFF2-40B4-BE49-F238E27FC236}">
                <a16:creationId xmlns:a16="http://schemas.microsoft.com/office/drawing/2014/main" id="{7B8D8A37-28A9-AE83-698A-CB4424F4C69C}"/>
              </a:ext>
            </a:extLst>
          </p:cNvPr>
          <p:cNvPicPr>
            <a:picLocks noChangeAspect="1"/>
          </p:cNvPicPr>
          <p:nvPr/>
        </p:nvPicPr>
        <p:blipFill rotWithShape="1">
          <a:blip r:embed="rId3"/>
          <a:srcRect l="11440" t="11440"/>
          <a:stretch/>
        </p:blipFill>
        <p:spPr>
          <a:xfrm>
            <a:off x="0" y="-81643"/>
            <a:ext cx="12192000" cy="6858000"/>
          </a:xfrm>
          <a:prstGeom prst="rect">
            <a:avLst/>
          </a:prstGeom>
        </p:spPr>
      </p:pic>
      <p:sp>
        <p:nvSpPr>
          <p:cNvPr id="11" name="Text Box 1">
            <a:extLst>
              <a:ext uri="{FF2B5EF4-FFF2-40B4-BE49-F238E27FC236}">
                <a16:creationId xmlns:a16="http://schemas.microsoft.com/office/drawing/2014/main" id="{56B6CBBB-3A31-0046-961F-07942B42BC73}"/>
              </a:ext>
            </a:extLst>
          </p:cNvPr>
          <p:cNvSpPr txBox="1">
            <a:spLocks/>
          </p:cNvSpPr>
          <p:nvPr/>
        </p:nvSpPr>
        <p:spPr>
          <a:xfrm>
            <a:off x="440001" y="2868590"/>
            <a:ext cx="6791116" cy="1459374"/>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Segoe UI Semibold"/>
              </a:rPr>
              <a:t>Microsoft Fabric</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altLang="ja-JP" sz="2200" b="0" i="0" u="none" strike="noStrike" kern="1200" cap="none" spc="0" normalizeH="0" baseline="0" noProof="0">
                <a:ln>
                  <a:noFill/>
                </a:ln>
                <a:solidFill>
                  <a:srgbClr val="117865"/>
                </a:solidFill>
                <a:effectLst/>
                <a:uLnTx/>
                <a:uFillTx/>
                <a:latin typeface="Yu Gothic UI" panose="020B0500000000000000" pitchFamily="34" charset="-128"/>
                <a:ea typeface="Yu Gothic UI" panose="020B0500000000000000" pitchFamily="34" charset="-128"/>
                <a:cs typeface="Segoe UI Light"/>
              </a:rPr>
              <a:t>Integrated Analytics Solutions in the Age of AI
</a:t>
            </a:r>
            <a:endParaRPr kumimoji="0" lang="en-US" sz="2200" b="0" i="0" u="none" strike="noStrike" kern="1200" cap="none" spc="0" normalizeH="0" baseline="0" noProof="0">
              <a:ln>
                <a:noFill/>
              </a:ln>
              <a:solidFill>
                <a:srgbClr val="117865"/>
              </a:solidFill>
              <a:effectLst/>
              <a:uLnTx/>
              <a:uFillTx/>
              <a:latin typeface="Yu Gothic UI" panose="020B0500000000000000" pitchFamily="34" charset="-128"/>
              <a:ea typeface="Yu Gothic UI" panose="020B0500000000000000" pitchFamily="34" charset="-128"/>
              <a:cs typeface="Segoe UI Light" panose="020B0502040204020203" pitchFamily="34" charset="0"/>
            </a:endParaRPr>
          </a:p>
        </p:txBody>
      </p:sp>
      <p:pic>
        <p:nvPicPr>
          <p:cNvPr id="3" name="Microsoft Logo" descr="Microsoft Logo">
            <a:extLst>
              <a:ext uri="{FF2B5EF4-FFF2-40B4-BE49-F238E27FC236}">
                <a16:creationId xmlns:a16="http://schemas.microsoft.com/office/drawing/2014/main" id="{2165EEB4-B6F6-A5A3-7914-FF138E03DFF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02130" y="202131"/>
            <a:ext cx="1913588" cy="857541"/>
          </a:xfrm>
          <a:prstGeom prst="rect">
            <a:avLst/>
          </a:prstGeom>
        </p:spPr>
      </p:pic>
    </p:spTree>
    <p:extLst>
      <p:ext uri="{BB962C8B-B14F-4D97-AF65-F5344CB8AC3E}">
        <p14:creationId xmlns:p14="http://schemas.microsoft.com/office/powerpoint/2010/main" val="38866192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descr="Dark Pattern: Grid">
            <a:extLst>
              <a:ext uri="{FF2B5EF4-FFF2-40B4-BE49-F238E27FC236}">
                <a16:creationId xmlns:a16="http://schemas.microsoft.com/office/drawing/2014/main" id="{3CF88567-A54D-B2DF-0B05-66BAB8E30571}"/>
              </a:ext>
            </a:extLst>
          </p:cNvPr>
          <p:cNvSpPr/>
          <p:nvPr/>
        </p:nvSpPr>
        <p:spPr bwMode="auto">
          <a:xfrm>
            <a:off x="0" y="0"/>
            <a:ext cx="12192000" cy="6858001"/>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Top Corners Rounded 14" descr="Dark layer front">
            <a:extLst>
              <a:ext uri="{FF2B5EF4-FFF2-40B4-BE49-F238E27FC236}">
                <a16:creationId xmlns:a16="http://schemas.microsoft.com/office/drawing/2014/main" id="{524F089A-1D16-9F8C-5165-DAEC98C2418F}"/>
              </a:ext>
            </a:extLst>
          </p:cNvPr>
          <p:cNvSpPr/>
          <p:nvPr/>
        </p:nvSpPr>
        <p:spPr bwMode="auto">
          <a:xfrm>
            <a:off x="0" y="143668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Yu Gothic UI"/>
              <a:cs typeface="Segoe UI" pitchFamily="34" charset="0"/>
            </a:endParaRPr>
          </a:p>
        </p:txBody>
      </p:sp>
      <p:pic>
        <p:nvPicPr>
          <p:cNvPr id="4" name="Picture 3" descr="Synapse Spark Logo">
            <a:extLst>
              <a:ext uri="{FF2B5EF4-FFF2-40B4-BE49-F238E27FC236}">
                <a16:creationId xmlns:a16="http://schemas.microsoft.com/office/drawing/2014/main" id="{6F1FF6F2-FA05-B8E8-F604-5312AE6B868A}"/>
              </a:ext>
            </a:extLst>
          </p:cNvPr>
          <p:cNvPicPr>
            <a:picLocks noChangeAspect="1"/>
          </p:cNvPicPr>
          <p:nvPr/>
        </p:nvPicPr>
        <p:blipFill>
          <a:blip r:embed="rId4"/>
          <a:srcRect/>
          <a:stretch/>
        </p:blipFill>
        <p:spPr>
          <a:xfrm>
            <a:off x="5733535" y="2629031"/>
            <a:ext cx="1130643" cy="1132849"/>
          </a:xfrm>
          <a:prstGeom prst="rect">
            <a:avLst/>
          </a:prstGeom>
        </p:spPr>
      </p:pic>
      <p:sp>
        <p:nvSpPr>
          <p:cNvPr id="6" name="TextBox 5">
            <a:extLst>
              <a:ext uri="{FF2B5EF4-FFF2-40B4-BE49-F238E27FC236}">
                <a16:creationId xmlns:a16="http://schemas.microsoft.com/office/drawing/2014/main" id="{D7C0A38A-876C-D55C-6CA7-8B39619C6F5E}"/>
              </a:ext>
            </a:extLst>
          </p:cNvPr>
          <p:cNvSpPr txBox="1"/>
          <p:nvPr/>
        </p:nvSpPr>
        <p:spPr>
          <a:xfrm>
            <a:off x="4361936" y="3981098"/>
            <a:ext cx="4830998" cy="677108"/>
          </a:xfrm>
          <a:prstGeom prst="rect">
            <a:avLst/>
          </a:prstGeom>
          <a:noFill/>
        </p:spPr>
        <p:txBody>
          <a:bodyPr wrap="square" lIns="0" tIns="0" rIns="0" bIns="0" rtlCol="0">
            <a:spAutoFit/>
          </a:bodyPr>
          <a:lstStyle/>
          <a:p>
            <a:pPr algn="l"/>
            <a:r>
              <a:rPr lang="en-US" sz="4400" dirty="0"/>
              <a:t>Data</a:t>
            </a:r>
            <a:r>
              <a:rPr lang="en-US" sz="2800" dirty="0"/>
              <a:t> </a:t>
            </a:r>
            <a:r>
              <a:rPr lang="en-US" sz="4400" dirty="0"/>
              <a:t>Engineering</a:t>
            </a:r>
          </a:p>
        </p:txBody>
      </p:sp>
    </p:spTree>
    <p:extLst>
      <p:ext uri="{BB962C8B-B14F-4D97-AF65-F5344CB8AC3E}">
        <p14:creationId xmlns:p14="http://schemas.microsoft.com/office/powerpoint/2010/main" val="1516370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878335AD-A437-FEA3-05D2-94542E936FC0}"/>
              </a:ext>
            </a:extLst>
          </p:cNvPr>
          <p:cNvSpPr>
            <a:spLocks noGrp="1"/>
          </p:cNvSpPr>
          <p:nvPr>
            <p:ph type="title"/>
          </p:nvPr>
        </p:nvSpPr>
        <p:spPr>
          <a:xfrm>
            <a:off x="588263" y="457200"/>
            <a:ext cx="11018520" cy="553998"/>
          </a:xfrm>
        </p:spPr>
        <p:txBody>
          <a:bodyPr wrap="square" anchor="t">
            <a:normAutofit/>
          </a:bodyPr>
          <a:lstStyle/>
          <a:p>
            <a:r>
              <a:rPr lang="en-CA" noProof="0" dirty="0"/>
              <a:t>Data Engineering in Fabric</a:t>
            </a:r>
            <a:endParaRPr lang="en-US" dirty="0"/>
          </a:p>
        </p:txBody>
      </p:sp>
      <p:sp>
        <p:nvSpPr>
          <p:cNvPr id="3" name="Text Placeholder 2">
            <a:extLst>
              <a:ext uri="{FF2B5EF4-FFF2-40B4-BE49-F238E27FC236}">
                <a16:creationId xmlns:a16="http://schemas.microsoft.com/office/drawing/2014/main" id="{B7F8ACDD-6E25-E36D-60C8-32E81059F411}"/>
              </a:ext>
            </a:extLst>
          </p:cNvPr>
          <p:cNvSpPr>
            <a:spLocks noGrp="1"/>
          </p:cNvSpPr>
          <p:nvPr>
            <p:ph sz="quarter" idx="12"/>
          </p:nvPr>
        </p:nvSpPr>
        <p:spPr>
          <a:xfrm>
            <a:off x="584200" y="1435100"/>
            <a:ext cx="5211763" cy="4833938"/>
          </a:xfrm>
        </p:spPr>
        <p:txBody>
          <a:bodyPr wrap="square">
            <a:normAutofit/>
          </a:bodyPr>
          <a:lstStyle/>
          <a:p>
            <a:pPr marL="0" indent="0">
              <a:lnSpc>
                <a:spcPct val="90000"/>
              </a:lnSpc>
              <a:buNone/>
            </a:pPr>
            <a:r>
              <a:rPr lang="en-US" sz="1800"/>
              <a:t>Microsoft Fabric provides various data engineering capabilities to ensure that your data is easily accessible, well-organized, and of high-quality. From the data engineering homepage, you can:</a:t>
            </a:r>
          </a:p>
          <a:p>
            <a:pPr marL="0" indent="0">
              <a:lnSpc>
                <a:spcPct val="90000"/>
              </a:lnSpc>
              <a:buNone/>
            </a:pPr>
            <a:endParaRPr lang="en-US" sz="1800"/>
          </a:p>
          <a:p>
            <a:pPr>
              <a:lnSpc>
                <a:spcPct val="90000"/>
              </a:lnSpc>
            </a:pPr>
            <a:r>
              <a:rPr lang="en-US" sz="1800"/>
              <a:t>Create and manage your data using a lakehouse</a:t>
            </a:r>
          </a:p>
          <a:p>
            <a:pPr marL="0" indent="0">
              <a:lnSpc>
                <a:spcPct val="90000"/>
              </a:lnSpc>
              <a:buNone/>
            </a:pPr>
            <a:endParaRPr lang="en-US" sz="1800"/>
          </a:p>
          <a:p>
            <a:pPr>
              <a:lnSpc>
                <a:spcPct val="90000"/>
              </a:lnSpc>
            </a:pPr>
            <a:r>
              <a:rPr lang="en-US" sz="1800"/>
              <a:t>Design pipelines to copy data into your lakehouse</a:t>
            </a:r>
          </a:p>
          <a:p>
            <a:pPr marL="0" indent="0">
              <a:lnSpc>
                <a:spcPct val="90000"/>
              </a:lnSpc>
              <a:buNone/>
            </a:pPr>
            <a:endParaRPr lang="en-US" sz="1800"/>
          </a:p>
          <a:p>
            <a:pPr>
              <a:lnSpc>
                <a:spcPct val="90000"/>
              </a:lnSpc>
            </a:pPr>
            <a:r>
              <a:rPr lang="en-US" sz="1800"/>
              <a:t>Use Spark job definitions to submit batch/streaming job to Spark cluster</a:t>
            </a:r>
          </a:p>
          <a:p>
            <a:pPr marL="0" indent="0">
              <a:lnSpc>
                <a:spcPct val="90000"/>
              </a:lnSpc>
              <a:buNone/>
            </a:pPr>
            <a:endParaRPr lang="en-US" sz="1800"/>
          </a:p>
          <a:p>
            <a:pPr>
              <a:lnSpc>
                <a:spcPct val="90000"/>
              </a:lnSpc>
            </a:pPr>
            <a:r>
              <a:rPr lang="en-US" sz="1800"/>
              <a:t>Use notebooks to write code for data ingestion, preparation, and transformation</a:t>
            </a:r>
          </a:p>
          <a:p>
            <a:pPr>
              <a:lnSpc>
                <a:spcPct val="90000"/>
              </a:lnSpc>
            </a:pPr>
            <a:endParaRPr lang="en-US" sz="1800"/>
          </a:p>
        </p:txBody>
      </p:sp>
      <p:pic>
        <p:nvPicPr>
          <p:cNvPr id="1030" name="Picture 6" descr="Screenshot showing Data Engineering objects.">
            <a:extLst>
              <a:ext uri="{FF2B5EF4-FFF2-40B4-BE49-F238E27FC236}">
                <a16:creationId xmlns:a16="http://schemas.microsoft.com/office/drawing/2014/main" id="{FBB3F0E0-C9F1-F37D-7FAD-E8C50A214C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3193082"/>
            <a:ext cx="5219700" cy="131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1584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878335AD-A437-FEA3-05D2-94542E936FC0}"/>
              </a:ext>
            </a:extLst>
          </p:cNvPr>
          <p:cNvSpPr>
            <a:spLocks noGrp="1"/>
          </p:cNvSpPr>
          <p:nvPr>
            <p:ph type="title"/>
          </p:nvPr>
        </p:nvSpPr>
        <p:spPr>
          <a:xfrm>
            <a:off x="588263" y="457200"/>
            <a:ext cx="11018520" cy="553998"/>
          </a:xfrm>
        </p:spPr>
        <p:txBody>
          <a:bodyPr wrap="square" anchor="t">
            <a:normAutofit/>
          </a:bodyPr>
          <a:lstStyle/>
          <a:p>
            <a:r>
              <a:rPr lang="en-CA" noProof="0" dirty="0"/>
              <a:t>Data Ingestion Approaches in Fabric</a:t>
            </a:r>
            <a:endParaRPr lang="en-US" dirty="0"/>
          </a:p>
        </p:txBody>
      </p:sp>
      <p:sp>
        <p:nvSpPr>
          <p:cNvPr id="3" name="Text Placeholder 2">
            <a:extLst>
              <a:ext uri="{FF2B5EF4-FFF2-40B4-BE49-F238E27FC236}">
                <a16:creationId xmlns:a16="http://schemas.microsoft.com/office/drawing/2014/main" id="{B7F8ACDD-6E25-E36D-60C8-32E81059F411}"/>
              </a:ext>
            </a:extLst>
          </p:cNvPr>
          <p:cNvSpPr>
            <a:spLocks noGrp="1"/>
          </p:cNvSpPr>
          <p:nvPr>
            <p:ph sz="quarter" idx="12"/>
          </p:nvPr>
        </p:nvSpPr>
        <p:spPr>
          <a:xfrm>
            <a:off x="584200" y="1435100"/>
            <a:ext cx="5211763" cy="4833938"/>
          </a:xfrm>
        </p:spPr>
        <p:txBody>
          <a:bodyPr wrap="square">
            <a:normAutofit/>
          </a:bodyPr>
          <a:lstStyle/>
          <a:p>
            <a:pPr marL="0" indent="0">
              <a:lnSpc>
                <a:spcPct val="90000"/>
              </a:lnSpc>
              <a:buNone/>
            </a:pPr>
            <a:r>
              <a:rPr lang="en-US" sz="1800" dirty="0"/>
              <a:t>Microsoft Fabric provides various options to ingest data into the </a:t>
            </a:r>
            <a:r>
              <a:rPr lang="en-US" sz="1800" dirty="0" err="1"/>
              <a:t>OneLake</a:t>
            </a:r>
            <a:r>
              <a:rPr lang="en-US" sz="1800" dirty="0"/>
              <a:t>:</a:t>
            </a:r>
          </a:p>
          <a:p>
            <a:pPr marL="0" indent="0">
              <a:lnSpc>
                <a:spcPct val="90000"/>
              </a:lnSpc>
              <a:buNone/>
            </a:pPr>
            <a:endParaRPr lang="en-US" sz="1800" dirty="0"/>
          </a:p>
          <a:p>
            <a:pPr>
              <a:lnSpc>
                <a:spcPct val="90000"/>
              </a:lnSpc>
            </a:pPr>
            <a:r>
              <a:rPr lang="en-US" sz="1800" dirty="0"/>
              <a:t>Upload data</a:t>
            </a:r>
          </a:p>
          <a:p>
            <a:pPr>
              <a:lnSpc>
                <a:spcPct val="90000"/>
              </a:lnSpc>
            </a:pPr>
            <a:r>
              <a:rPr lang="en-US" sz="1800" dirty="0"/>
              <a:t>Using Data Pipelines to ingest Data</a:t>
            </a:r>
          </a:p>
          <a:p>
            <a:pPr>
              <a:lnSpc>
                <a:spcPct val="90000"/>
              </a:lnSpc>
            </a:pPr>
            <a:r>
              <a:rPr lang="en-US" sz="1800" dirty="0"/>
              <a:t>Using Dataflow Gen2 to Ingest data</a:t>
            </a:r>
          </a:p>
          <a:p>
            <a:pPr>
              <a:lnSpc>
                <a:spcPct val="90000"/>
              </a:lnSpc>
            </a:pPr>
            <a:r>
              <a:rPr lang="en-US" sz="1800" dirty="0"/>
              <a:t>Using Shortcuts to reference data without copying it</a:t>
            </a:r>
          </a:p>
          <a:p>
            <a:pPr>
              <a:lnSpc>
                <a:spcPct val="90000"/>
              </a:lnSpc>
            </a:pPr>
            <a:r>
              <a:rPr lang="en-US" sz="1800" dirty="0"/>
              <a:t>Using Notebooks to write code for data ingestion, preparation, and transformation</a:t>
            </a:r>
          </a:p>
          <a:p>
            <a:pPr>
              <a:lnSpc>
                <a:spcPct val="90000"/>
              </a:lnSpc>
            </a:pPr>
            <a:r>
              <a:rPr lang="en-US" sz="1800" dirty="0"/>
              <a:t>Using </a:t>
            </a:r>
            <a:r>
              <a:rPr lang="en-US" sz="1800" dirty="0" err="1"/>
              <a:t>OneLake</a:t>
            </a:r>
            <a:r>
              <a:rPr lang="en-US" sz="1800" dirty="0"/>
              <a:t> File Explorer to Sync files</a:t>
            </a:r>
          </a:p>
          <a:p>
            <a:pPr marL="0" indent="0">
              <a:lnSpc>
                <a:spcPct val="90000"/>
              </a:lnSpc>
              <a:buNone/>
            </a:pPr>
            <a:endParaRPr lang="en-US" sz="1800" dirty="0"/>
          </a:p>
        </p:txBody>
      </p:sp>
      <p:pic>
        <p:nvPicPr>
          <p:cNvPr id="4" name="Picture 3">
            <a:extLst>
              <a:ext uri="{FF2B5EF4-FFF2-40B4-BE49-F238E27FC236}">
                <a16:creationId xmlns:a16="http://schemas.microsoft.com/office/drawing/2014/main" id="{1E2EEB69-0EA8-F373-78E1-27FA6B57AE25}"/>
              </a:ext>
            </a:extLst>
          </p:cNvPr>
          <p:cNvPicPr>
            <a:picLocks noChangeAspect="1"/>
          </p:cNvPicPr>
          <p:nvPr/>
        </p:nvPicPr>
        <p:blipFill>
          <a:blip r:embed="rId3"/>
          <a:stretch>
            <a:fillRect/>
          </a:stretch>
        </p:blipFill>
        <p:spPr>
          <a:xfrm>
            <a:off x="6188883" y="2372498"/>
            <a:ext cx="5615553" cy="2121122"/>
          </a:xfrm>
          <a:prstGeom prst="rect">
            <a:avLst/>
          </a:prstGeom>
        </p:spPr>
      </p:pic>
    </p:spTree>
    <p:extLst>
      <p:ext uri="{BB962C8B-B14F-4D97-AF65-F5344CB8AC3E}">
        <p14:creationId xmlns:p14="http://schemas.microsoft.com/office/powerpoint/2010/main" val="12117140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E8CC-74E9-65CE-1F41-6093817E4380}"/>
              </a:ext>
            </a:extLst>
          </p:cNvPr>
          <p:cNvSpPr>
            <a:spLocks noGrp="1"/>
          </p:cNvSpPr>
          <p:nvPr>
            <p:ph type="title"/>
          </p:nvPr>
        </p:nvSpPr>
        <p:spPr>
          <a:xfrm>
            <a:off x="585216" y="2977823"/>
            <a:ext cx="9144000" cy="553998"/>
          </a:xfrm>
        </p:spPr>
        <p:txBody>
          <a:bodyPr/>
          <a:lstStyle/>
          <a:p>
            <a:r>
              <a:rPr lang="en-US" altLang="ja-JP" dirty="0">
                <a:ea typeface="+mj-ea"/>
              </a:rPr>
              <a:t>Demo: </a:t>
            </a:r>
            <a:r>
              <a:rPr lang="en-US" dirty="0">
                <a:ea typeface="+mj-ea"/>
              </a:rPr>
              <a:t>Data Engineering</a:t>
            </a:r>
          </a:p>
        </p:txBody>
      </p:sp>
      <p:sp>
        <p:nvSpPr>
          <p:cNvPr id="8" name="Text Placeholder 7">
            <a:extLst>
              <a:ext uri="{FF2B5EF4-FFF2-40B4-BE49-F238E27FC236}">
                <a16:creationId xmlns:a16="http://schemas.microsoft.com/office/drawing/2014/main" id="{28B2B6A8-3C4D-07CB-BAE5-28B630FBD674}"/>
              </a:ext>
            </a:extLst>
          </p:cNvPr>
          <p:cNvSpPr>
            <a:spLocks noGrp="1"/>
          </p:cNvSpPr>
          <p:nvPr>
            <p:ph type="body" sz="quarter" idx="12"/>
          </p:nvPr>
        </p:nvSpPr>
        <p:spPr/>
        <p:txBody>
          <a:bodyPr/>
          <a:lstStyle/>
          <a:p>
            <a:r>
              <a:rPr lang="en-US" dirty="0"/>
              <a:t> </a:t>
            </a:r>
          </a:p>
        </p:txBody>
      </p:sp>
    </p:spTree>
    <p:extLst>
      <p:ext uri="{BB962C8B-B14F-4D97-AF65-F5344CB8AC3E}">
        <p14:creationId xmlns:p14="http://schemas.microsoft.com/office/powerpoint/2010/main" val="213563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8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Segoe UI &amp; Yu Go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2.xml><?xml version="1.0" encoding="utf-8"?>
<a:theme xmlns:a="http://schemas.openxmlformats.org/drawingml/2006/main" name="1_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2E9CB8"/>
      </a:accent2>
      <a:accent3>
        <a:srgbClr val="C80724"/>
      </a:accent3>
      <a:accent4>
        <a:srgbClr val="E97132"/>
      </a:accent4>
      <a:accent5>
        <a:srgbClr val="196B24"/>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44</TotalTime>
  <Words>441</Words>
  <Application>Microsoft Office PowerPoint</Application>
  <PresentationFormat>Widescreen</PresentationFormat>
  <Paragraphs>47</Paragraphs>
  <Slides>6</Slides>
  <Notes>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vt:i4>
      </vt:variant>
    </vt:vector>
  </HeadingPairs>
  <TitlesOfParts>
    <vt:vector size="20" baseType="lpstr">
      <vt:lpstr>游ゴシック</vt:lpstr>
      <vt:lpstr>游ゴシック Light</vt:lpstr>
      <vt:lpstr>Yu Gothic UI</vt:lpstr>
      <vt:lpstr>Aptos</vt:lpstr>
      <vt:lpstr>Arial</vt:lpstr>
      <vt:lpstr>Calibri</vt:lpstr>
      <vt:lpstr>Consolas</vt:lpstr>
      <vt:lpstr>Segoe UI</vt:lpstr>
      <vt:lpstr>Segoe UI Semibold</vt:lpstr>
      <vt:lpstr>Wingdings</vt:lpstr>
      <vt:lpstr>Microsoft Build 16:9 Template Dark</vt:lpstr>
      <vt:lpstr>1_PowerBI Template July 2021 - Ligth</vt:lpstr>
      <vt:lpstr>Office テーマ</vt:lpstr>
      <vt:lpstr>PowerPlatform_Toolkit_Blue</vt:lpstr>
      <vt:lpstr>PowerPoint Presentation</vt:lpstr>
      <vt:lpstr>PowerPoint Presentation</vt:lpstr>
      <vt:lpstr>Data Engineering in Fabric</vt:lpstr>
      <vt:lpstr>Data Ingestion Approaches in Fabric</vt:lpstr>
      <vt:lpstr>Demo: Data Engineering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 Kumar</dc:creator>
  <cp:lastModifiedBy>Maheswaran Arunachalam</cp:lastModifiedBy>
  <cp:revision>3</cp:revision>
  <dcterms:created xsi:type="dcterms:W3CDTF">2023-09-07T22:50:31Z</dcterms:created>
  <dcterms:modified xsi:type="dcterms:W3CDTF">2023-09-15T18:06:37Z</dcterms:modified>
</cp:coreProperties>
</file>